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6" r:id="rId2"/>
    <p:sldMasterId id="2147483719" r:id="rId3"/>
    <p:sldMasterId id="2147483731" r:id="rId4"/>
  </p:sldMasterIdLst>
  <p:notesMasterIdLst>
    <p:notesMasterId r:id="rId55"/>
  </p:notesMasterIdLst>
  <p:sldIdLst>
    <p:sldId id="256" r:id="rId5"/>
    <p:sldId id="257" r:id="rId6"/>
    <p:sldId id="258" r:id="rId7"/>
    <p:sldId id="291" r:id="rId8"/>
    <p:sldId id="259" r:id="rId9"/>
    <p:sldId id="262" r:id="rId10"/>
    <p:sldId id="300" r:id="rId11"/>
    <p:sldId id="299" r:id="rId12"/>
    <p:sldId id="301" r:id="rId13"/>
    <p:sldId id="293" r:id="rId14"/>
    <p:sldId id="294" r:id="rId15"/>
    <p:sldId id="295" r:id="rId16"/>
    <p:sldId id="263" r:id="rId17"/>
    <p:sldId id="261" r:id="rId18"/>
    <p:sldId id="264" r:id="rId19"/>
    <p:sldId id="265" r:id="rId20"/>
    <p:sldId id="302"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60" r:id="rId37"/>
    <p:sldId id="281" r:id="rId38"/>
    <p:sldId id="282" r:id="rId39"/>
    <p:sldId id="296" r:id="rId40"/>
    <p:sldId id="297" r:id="rId41"/>
    <p:sldId id="283" r:id="rId42"/>
    <p:sldId id="284" r:id="rId43"/>
    <p:sldId id="285" r:id="rId44"/>
    <p:sldId id="286" r:id="rId45"/>
    <p:sldId id="287" r:id="rId46"/>
    <p:sldId id="288" r:id="rId47"/>
    <p:sldId id="289" r:id="rId48"/>
    <p:sldId id="290" r:id="rId49"/>
    <p:sldId id="298" r:id="rId50"/>
    <p:sldId id="303" r:id="rId51"/>
    <p:sldId id="304" r:id="rId52"/>
    <p:sldId id="305" r:id="rId53"/>
    <p:sldId id="306" r:id="rId5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25CB41"/>
    <a:srgbClr val="660066"/>
    <a:srgbClr val="0000FF"/>
    <a:srgbClr val="800080"/>
    <a:srgbClr val="8D8763"/>
    <a:srgbClr val="FF9900"/>
    <a:srgbClr val="FF3300"/>
    <a:srgbClr val="FF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956" y="-48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32DBDA-C987-4522-ABFC-94018C39167D}" type="datetimeFigureOut">
              <a:rPr lang="uk-UA" smtClean="0"/>
              <a:pPr/>
              <a:t>22.03.2016</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F8B94D-E2C5-4E6F-AA23-0E658362AEF2}" type="slidenum">
              <a:rPr lang="uk-UA" smtClean="0"/>
              <a:pPr/>
              <a:t>‹#›</a:t>
            </a:fld>
            <a:endParaRPr lang="uk-UA"/>
          </a:p>
        </p:txBody>
      </p:sp>
    </p:spTree>
    <p:extLst>
      <p:ext uri="{BB962C8B-B14F-4D97-AF65-F5344CB8AC3E}">
        <p14:creationId xmlns:p14="http://schemas.microsoft.com/office/powerpoint/2010/main" xmlns="" val="3371091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noProof="0" dirty="0"/>
          </a:p>
        </p:txBody>
      </p:sp>
      <p:sp>
        <p:nvSpPr>
          <p:cNvPr id="4" name="Номер слайда 3"/>
          <p:cNvSpPr>
            <a:spLocks noGrp="1"/>
          </p:cNvSpPr>
          <p:nvPr>
            <p:ph type="sldNum" sz="quarter" idx="10"/>
          </p:nvPr>
        </p:nvSpPr>
        <p:spPr/>
        <p:txBody>
          <a:bodyPr/>
          <a:lstStyle/>
          <a:p>
            <a:fld id="{40F8B94D-E2C5-4E6F-AA23-0E658362AEF2}" type="slidenum">
              <a:rPr lang="uk-UA" smtClean="0"/>
              <a:pPr/>
              <a:t>4</a:t>
            </a:fld>
            <a:endParaRPr lang="uk-UA"/>
          </a:p>
        </p:txBody>
      </p:sp>
    </p:spTree>
    <p:extLst>
      <p:ext uri="{BB962C8B-B14F-4D97-AF65-F5344CB8AC3E}">
        <p14:creationId xmlns:p14="http://schemas.microsoft.com/office/powerpoint/2010/main" xmlns="" val="388875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857488" y="2130425"/>
            <a:ext cx="5600712" cy="1227137"/>
          </a:xfrm>
        </p:spPr>
        <p:txBody>
          <a:bodyPr>
            <a:normAutofit/>
          </a:bodyPr>
          <a:lstStyle>
            <a:lvl1pPr>
              <a:defRPr sz="3600">
                <a:latin typeface="Segoe Script" pitchFamily="34" charset="0"/>
              </a:defRPr>
            </a:lvl1pPr>
          </a:lstStyle>
          <a:p>
            <a:r>
              <a:rPr lang="ru-RU" smtClean="0"/>
              <a:t>Образец заголовка</a:t>
            </a:r>
            <a:endParaRPr lang="ru-RU" dirty="0"/>
          </a:p>
        </p:txBody>
      </p:sp>
      <p:sp>
        <p:nvSpPr>
          <p:cNvPr id="3" name="Subtitle 2"/>
          <p:cNvSpPr>
            <a:spLocks noGrp="1"/>
          </p:cNvSpPr>
          <p:nvPr>
            <p:ph type="subTitle" idx="1"/>
          </p:nvPr>
        </p:nvSpPr>
        <p:spPr>
          <a:xfrm>
            <a:off x="3286116" y="3571876"/>
            <a:ext cx="4629160" cy="971560"/>
          </a:xfrm>
        </p:spPr>
        <p:txBody>
          <a:bodyPr>
            <a:normAutofit/>
          </a:bodyPr>
          <a:lstStyle>
            <a:lvl1pPr marL="0" indent="0" algn="ctr">
              <a:buNone/>
              <a:defRPr sz="2400">
                <a:solidFill>
                  <a:schemeClr val="tx1">
                    <a:tint val="75000"/>
                  </a:schemeClr>
                </a:solidFill>
                <a:latin typeface="Segoe Scrip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fld id="{FCF037C7-914B-4E51-99C8-BAB85F790924}" type="datetimeFigureOut">
              <a:rPr lang="uk-UA" smtClean="0"/>
              <a:pPr/>
              <a:t>22.03.2016</a:t>
            </a:fld>
            <a:endParaRPr lang="uk-UA"/>
          </a:p>
        </p:txBody>
      </p:sp>
      <p:sp>
        <p:nvSpPr>
          <p:cNvPr id="6" name="Rectangle 5"/>
          <p:cNvSpPr>
            <a:spLocks noGrp="1" noChangeArrowheads="1"/>
          </p:cNvSpPr>
          <p:nvPr>
            <p:ph type="ftr" sz="quarter" idx="11"/>
          </p:nvPr>
        </p:nvSpPr>
        <p:spPr>
          <a:ln/>
        </p:spPr>
        <p:txBody>
          <a:bodyPr/>
          <a:lstStyle>
            <a:lvl1pPr>
              <a:defRPr/>
            </a:lvl1pPr>
          </a:lstStyle>
          <a:p>
            <a:endParaRPr lang="uk-UA"/>
          </a:p>
        </p:txBody>
      </p:sp>
      <p:sp>
        <p:nvSpPr>
          <p:cNvPr id="7" name="Rectangle 6"/>
          <p:cNvSpPr>
            <a:spLocks noGrp="1" noChangeArrowheads="1"/>
          </p:cNvSpPr>
          <p:nvPr>
            <p:ph type="sldNum" sz="quarter" idx="12"/>
          </p:nvPr>
        </p:nvSpPr>
        <p:spPr>
          <a:ln/>
        </p:spPr>
        <p:txBody>
          <a:bodyPr/>
          <a:lstStyle>
            <a:lvl1pPr>
              <a:defRPr/>
            </a:lvl1pPr>
          </a:lstStyle>
          <a:p>
            <a:fld id="{74D1EEE3-45F8-4344-B83A-1D2640894DDB}" type="slidenum">
              <a:rPr lang="uk-UA" smtClean="0"/>
              <a:pPr/>
              <a:t>‹#›</a:t>
            </a:fld>
            <a:endParaRPr lang="uk-UA"/>
          </a:p>
        </p:txBody>
      </p:sp>
    </p:spTree>
    <p:extLst>
      <p:ext uri="{BB962C8B-B14F-4D97-AF65-F5344CB8AC3E}">
        <p14:creationId xmlns:p14="http://schemas.microsoft.com/office/powerpoint/2010/main" xmlns="" val="3975842638"/>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fld id="{FCF037C7-914B-4E51-99C8-BAB85F790924}" type="datetimeFigureOut">
              <a:rPr lang="uk-UA" smtClean="0"/>
              <a:pPr/>
              <a:t>22.03.2016</a:t>
            </a:fld>
            <a:endParaRPr lang="uk-UA"/>
          </a:p>
        </p:txBody>
      </p:sp>
      <p:sp>
        <p:nvSpPr>
          <p:cNvPr id="8" name="Rectangle 5"/>
          <p:cNvSpPr>
            <a:spLocks noGrp="1" noChangeArrowheads="1"/>
          </p:cNvSpPr>
          <p:nvPr>
            <p:ph type="ftr" sz="quarter" idx="11"/>
          </p:nvPr>
        </p:nvSpPr>
        <p:spPr>
          <a:ln/>
        </p:spPr>
        <p:txBody>
          <a:bodyPr/>
          <a:lstStyle>
            <a:lvl1pPr>
              <a:defRPr/>
            </a:lvl1pPr>
          </a:lstStyle>
          <a:p>
            <a:endParaRPr lang="uk-UA"/>
          </a:p>
        </p:txBody>
      </p:sp>
      <p:sp>
        <p:nvSpPr>
          <p:cNvPr id="9" name="Rectangle 6"/>
          <p:cNvSpPr>
            <a:spLocks noGrp="1" noChangeArrowheads="1"/>
          </p:cNvSpPr>
          <p:nvPr>
            <p:ph type="sldNum" sz="quarter" idx="12"/>
          </p:nvPr>
        </p:nvSpPr>
        <p:spPr>
          <a:ln/>
        </p:spPr>
        <p:txBody>
          <a:bodyPr/>
          <a:lstStyle>
            <a:lvl1pPr>
              <a:defRPr/>
            </a:lvl1pPr>
          </a:lstStyle>
          <a:p>
            <a:fld id="{74D1EEE3-45F8-4344-B83A-1D2640894DDB}" type="slidenum">
              <a:rPr lang="uk-UA" smtClean="0"/>
              <a:pPr/>
              <a:t>‹#›</a:t>
            </a:fld>
            <a:endParaRPr lang="uk-UA"/>
          </a:p>
        </p:txBody>
      </p:sp>
    </p:spTree>
    <p:extLst>
      <p:ext uri="{BB962C8B-B14F-4D97-AF65-F5344CB8AC3E}">
        <p14:creationId xmlns:p14="http://schemas.microsoft.com/office/powerpoint/2010/main" xmlns="" val="3439465527"/>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fld id="{FCF037C7-914B-4E51-99C8-BAB85F790924}" type="datetimeFigureOut">
              <a:rPr lang="uk-UA" smtClean="0"/>
              <a:pPr/>
              <a:t>22.03.2016</a:t>
            </a:fld>
            <a:endParaRPr lang="uk-UA"/>
          </a:p>
        </p:txBody>
      </p:sp>
      <p:sp>
        <p:nvSpPr>
          <p:cNvPr id="4" name="Rectangle 5"/>
          <p:cNvSpPr>
            <a:spLocks noGrp="1" noChangeArrowheads="1"/>
          </p:cNvSpPr>
          <p:nvPr>
            <p:ph type="ftr" sz="quarter" idx="11"/>
          </p:nvPr>
        </p:nvSpPr>
        <p:spPr>
          <a:ln/>
        </p:spPr>
        <p:txBody>
          <a:bodyPr/>
          <a:lstStyle>
            <a:lvl1pPr>
              <a:defRPr/>
            </a:lvl1pPr>
          </a:lstStyle>
          <a:p>
            <a:endParaRPr lang="uk-UA"/>
          </a:p>
        </p:txBody>
      </p:sp>
      <p:sp>
        <p:nvSpPr>
          <p:cNvPr id="5" name="Rectangle 6"/>
          <p:cNvSpPr>
            <a:spLocks noGrp="1" noChangeArrowheads="1"/>
          </p:cNvSpPr>
          <p:nvPr>
            <p:ph type="sldNum" sz="quarter" idx="12"/>
          </p:nvPr>
        </p:nvSpPr>
        <p:spPr>
          <a:ln/>
        </p:spPr>
        <p:txBody>
          <a:bodyPr/>
          <a:lstStyle>
            <a:lvl1pPr>
              <a:defRPr/>
            </a:lvl1pPr>
          </a:lstStyle>
          <a:p>
            <a:fld id="{74D1EEE3-45F8-4344-B83A-1D2640894DDB}" type="slidenum">
              <a:rPr lang="uk-UA" smtClean="0"/>
              <a:pPr/>
              <a:t>‹#›</a:t>
            </a:fld>
            <a:endParaRPr lang="uk-UA"/>
          </a:p>
        </p:txBody>
      </p:sp>
    </p:spTree>
    <p:extLst>
      <p:ext uri="{BB962C8B-B14F-4D97-AF65-F5344CB8AC3E}">
        <p14:creationId xmlns:p14="http://schemas.microsoft.com/office/powerpoint/2010/main" xmlns="" val="3230149135"/>
      </p:ext>
    </p:extLst>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CF037C7-914B-4E51-99C8-BAB85F790924}" type="datetimeFigureOut">
              <a:rPr lang="uk-UA" smtClean="0"/>
              <a:pPr/>
              <a:t>22.03.2016</a:t>
            </a:fld>
            <a:endParaRPr lang="uk-UA"/>
          </a:p>
        </p:txBody>
      </p:sp>
      <p:sp>
        <p:nvSpPr>
          <p:cNvPr id="3" name="Rectangle 5"/>
          <p:cNvSpPr>
            <a:spLocks noGrp="1" noChangeArrowheads="1"/>
          </p:cNvSpPr>
          <p:nvPr>
            <p:ph type="ftr" sz="quarter" idx="11"/>
          </p:nvPr>
        </p:nvSpPr>
        <p:spPr>
          <a:ln/>
        </p:spPr>
        <p:txBody>
          <a:bodyPr/>
          <a:lstStyle>
            <a:lvl1pPr>
              <a:defRPr/>
            </a:lvl1pPr>
          </a:lstStyle>
          <a:p>
            <a:endParaRPr lang="uk-UA"/>
          </a:p>
        </p:txBody>
      </p:sp>
      <p:sp>
        <p:nvSpPr>
          <p:cNvPr id="4" name="Rectangle 6"/>
          <p:cNvSpPr>
            <a:spLocks noGrp="1" noChangeArrowheads="1"/>
          </p:cNvSpPr>
          <p:nvPr>
            <p:ph type="sldNum" sz="quarter" idx="12"/>
          </p:nvPr>
        </p:nvSpPr>
        <p:spPr>
          <a:ln/>
        </p:spPr>
        <p:txBody>
          <a:bodyPr/>
          <a:lstStyle>
            <a:lvl1pPr>
              <a:defRPr/>
            </a:lvl1pPr>
          </a:lstStyle>
          <a:p>
            <a:fld id="{74D1EEE3-45F8-4344-B83A-1D2640894DDB}" type="slidenum">
              <a:rPr lang="uk-UA" smtClean="0"/>
              <a:pPr/>
              <a:t>‹#›</a:t>
            </a:fld>
            <a:endParaRPr lang="uk-UA"/>
          </a:p>
        </p:txBody>
      </p:sp>
    </p:spTree>
    <p:extLst>
      <p:ext uri="{BB962C8B-B14F-4D97-AF65-F5344CB8AC3E}">
        <p14:creationId xmlns:p14="http://schemas.microsoft.com/office/powerpoint/2010/main" xmlns="" val="4011226133"/>
      </p:ext>
    </p:extLst>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FCF037C7-914B-4E51-99C8-BAB85F790924}" type="datetimeFigureOut">
              <a:rPr lang="uk-UA" smtClean="0"/>
              <a:pPr/>
              <a:t>22.03.2016</a:t>
            </a:fld>
            <a:endParaRPr lang="uk-UA"/>
          </a:p>
        </p:txBody>
      </p:sp>
      <p:sp>
        <p:nvSpPr>
          <p:cNvPr id="6" name="Rectangle 5"/>
          <p:cNvSpPr>
            <a:spLocks noGrp="1" noChangeArrowheads="1"/>
          </p:cNvSpPr>
          <p:nvPr>
            <p:ph type="ftr" sz="quarter" idx="11"/>
          </p:nvPr>
        </p:nvSpPr>
        <p:spPr>
          <a:ln/>
        </p:spPr>
        <p:txBody>
          <a:bodyPr/>
          <a:lstStyle>
            <a:lvl1pPr>
              <a:defRPr/>
            </a:lvl1pPr>
          </a:lstStyle>
          <a:p>
            <a:endParaRPr lang="uk-UA"/>
          </a:p>
        </p:txBody>
      </p:sp>
      <p:sp>
        <p:nvSpPr>
          <p:cNvPr id="7" name="Rectangle 6"/>
          <p:cNvSpPr>
            <a:spLocks noGrp="1" noChangeArrowheads="1"/>
          </p:cNvSpPr>
          <p:nvPr>
            <p:ph type="sldNum" sz="quarter" idx="12"/>
          </p:nvPr>
        </p:nvSpPr>
        <p:spPr>
          <a:ln/>
        </p:spPr>
        <p:txBody>
          <a:bodyPr/>
          <a:lstStyle>
            <a:lvl1pPr>
              <a:defRPr/>
            </a:lvl1pPr>
          </a:lstStyle>
          <a:p>
            <a:fld id="{74D1EEE3-45F8-4344-B83A-1D2640894DDB}" type="slidenum">
              <a:rPr lang="uk-UA" smtClean="0"/>
              <a:pPr/>
              <a:t>‹#›</a:t>
            </a:fld>
            <a:endParaRPr lang="uk-UA"/>
          </a:p>
        </p:txBody>
      </p:sp>
    </p:spTree>
    <p:extLst>
      <p:ext uri="{BB962C8B-B14F-4D97-AF65-F5344CB8AC3E}">
        <p14:creationId xmlns:p14="http://schemas.microsoft.com/office/powerpoint/2010/main" xmlns="" val="839587538"/>
      </p:ext>
    </p:extLst>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FCF037C7-914B-4E51-99C8-BAB85F790924}" type="datetimeFigureOut">
              <a:rPr lang="uk-UA" smtClean="0"/>
              <a:pPr/>
              <a:t>22.03.2016</a:t>
            </a:fld>
            <a:endParaRPr lang="uk-UA"/>
          </a:p>
        </p:txBody>
      </p:sp>
      <p:sp>
        <p:nvSpPr>
          <p:cNvPr id="6" name="Rectangle 5"/>
          <p:cNvSpPr>
            <a:spLocks noGrp="1" noChangeArrowheads="1"/>
          </p:cNvSpPr>
          <p:nvPr>
            <p:ph type="ftr" sz="quarter" idx="11"/>
          </p:nvPr>
        </p:nvSpPr>
        <p:spPr>
          <a:ln/>
        </p:spPr>
        <p:txBody>
          <a:bodyPr/>
          <a:lstStyle>
            <a:lvl1pPr>
              <a:defRPr/>
            </a:lvl1pPr>
          </a:lstStyle>
          <a:p>
            <a:endParaRPr lang="uk-UA"/>
          </a:p>
        </p:txBody>
      </p:sp>
      <p:sp>
        <p:nvSpPr>
          <p:cNvPr id="7" name="Rectangle 6"/>
          <p:cNvSpPr>
            <a:spLocks noGrp="1" noChangeArrowheads="1"/>
          </p:cNvSpPr>
          <p:nvPr>
            <p:ph type="sldNum" sz="quarter" idx="12"/>
          </p:nvPr>
        </p:nvSpPr>
        <p:spPr>
          <a:ln/>
        </p:spPr>
        <p:txBody>
          <a:bodyPr/>
          <a:lstStyle>
            <a:lvl1pPr>
              <a:defRPr/>
            </a:lvl1pPr>
          </a:lstStyle>
          <a:p>
            <a:fld id="{74D1EEE3-45F8-4344-B83A-1D2640894DDB}" type="slidenum">
              <a:rPr lang="uk-UA" smtClean="0"/>
              <a:pPr/>
              <a:t>‹#›</a:t>
            </a:fld>
            <a:endParaRPr lang="uk-UA"/>
          </a:p>
        </p:txBody>
      </p:sp>
    </p:spTree>
    <p:extLst>
      <p:ext uri="{BB962C8B-B14F-4D97-AF65-F5344CB8AC3E}">
        <p14:creationId xmlns:p14="http://schemas.microsoft.com/office/powerpoint/2010/main" xmlns="" val="2739152604"/>
      </p:ext>
    </p:extLst>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FCF037C7-914B-4E51-99C8-BAB85F790924}" type="datetimeFigureOut">
              <a:rPr lang="uk-UA" smtClean="0"/>
              <a:pPr/>
              <a:t>22.03.2016</a:t>
            </a:fld>
            <a:endParaRPr lang="uk-UA"/>
          </a:p>
        </p:txBody>
      </p:sp>
      <p:sp>
        <p:nvSpPr>
          <p:cNvPr id="5" name="Rectangle 5"/>
          <p:cNvSpPr>
            <a:spLocks noGrp="1" noChangeArrowheads="1"/>
          </p:cNvSpPr>
          <p:nvPr>
            <p:ph type="ftr" sz="quarter" idx="11"/>
          </p:nvPr>
        </p:nvSpPr>
        <p:spPr>
          <a:ln/>
        </p:spPr>
        <p:txBody>
          <a:bodyPr/>
          <a:lstStyle>
            <a:lvl1pPr>
              <a:defRPr/>
            </a:lvl1pPr>
          </a:lstStyle>
          <a:p>
            <a:endParaRPr lang="uk-UA"/>
          </a:p>
        </p:txBody>
      </p:sp>
      <p:sp>
        <p:nvSpPr>
          <p:cNvPr id="6" name="Rectangle 6"/>
          <p:cNvSpPr>
            <a:spLocks noGrp="1" noChangeArrowheads="1"/>
          </p:cNvSpPr>
          <p:nvPr>
            <p:ph type="sldNum" sz="quarter" idx="12"/>
          </p:nvPr>
        </p:nvSpPr>
        <p:spPr>
          <a:ln/>
        </p:spPr>
        <p:txBody>
          <a:bodyPr/>
          <a:lstStyle>
            <a:lvl1pPr>
              <a:defRPr/>
            </a:lvl1pPr>
          </a:lstStyle>
          <a:p>
            <a:fld id="{74D1EEE3-45F8-4344-B83A-1D2640894DDB}" type="slidenum">
              <a:rPr lang="uk-UA" smtClean="0"/>
              <a:pPr/>
              <a:t>‹#›</a:t>
            </a:fld>
            <a:endParaRPr lang="uk-UA"/>
          </a:p>
        </p:txBody>
      </p:sp>
    </p:spTree>
    <p:extLst>
      <p:ext uri="{BB962C8B-B14F-4D97-AF65-F5344CB8AC3E}">
        <p14:creationId xmlns:p14="http://schemas.microsoft.com/office/powerpoint/2010/main" xmlns="" val="1324441113"/>
      </p:ext>
    </p:extLst>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FCF037C7-914B-4E51-99C8-BAB85F790924}" type="datetimeFigureOut">
              <a:rPr lang="uk-UA" smtClean="0"/>
              <a:pPr/>
              <a:t>22.03.2016</a:t>
            </a:fld>
            <a:endParaRPr lang="uk-UA"/>
          </a:p>
        </p:txBody>
      </p:sp>
      <p:sp>
        <p:nvSpPr>
          <p:cNvPr id="5" name="Rectangle 5"/>
          <p:cNvSpPr>
            <a:spLocks noGrp="1" noChangeArrowheads="1"/>
          </p:cNvSpPr>
          <p:nvPr>
            <p:ph type="ftr" sz="quarter" idx="11"/>
          </p:nvPr>
        </p:nvSpPr>
        <p:spPr>
          <a:ln/>
        </p:spPr>
        <p:txBody>
          <a:bodyPr/>
          <a:lstStyle>
            <a:lvl1pPr>
              <a:defRPr/>
            </a:lvl1pPr>
          </a:lstStyle>
          <a:p>
            <a:endParaRPr lang="uk-UA"/>
          </a:p>
        </p:txBody>
      </p:sp>
      <p:sp>
        <p:nvSpPr>
          <p:cNvPr id="6" name="Rectangle 6"/>
          <p:cNvSpPr>
            <a:spLocks noGrp="1" noChangeArrowheads="1"/>
          </p:cNvSpPr>
          <p:nvPr>
            <p:ph type="sldNum" sz="quarter" idx="12"/>
          </p:nvPr>
        </p:nvSpPr>
        <p:spPr>
          <a:ln/>
        </p:spPr>
        <p:txBody>
          <a:bodyPr/>
          <a:lstStyle>
            <a:lvl1pPr>
              <a:defRPr/>
            </a:lvl1pPr>
          </a:lstStyle>
          <a:p>
            <a:fld id="{74D1EEE3-45F8-4344-B83A-1D2640894DDB}" type="slidenum">
              <a:rPr lang="uk-UA" smtClean="0"/>
              <a:pPr/>
              <a:t>‹#›</a:t>
            </a:fld>
            <a:endParaRPr lang="uk-UA"/>
          </a:p>
        </p:txBody>
      </p:sp>
    </p:spTree>
    <p:extLst>
      <p:ext uri="{BB962C8B-B14F-4D97-AF65-F5344CB8AC3E}">
        <p14:creationId xmlns:p14="http://schemas.microsoft.com/office/powerpoint/2010/main" xmlns="" val="2412757674"/>
      </p:ext>
    </p:extLst>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Рисунок с подписью">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43174" y="5076840"/>
            <a:ext cx="4857784" cy="566738"/>
          </a:xfrm>
        </p:spPr>
        <p:txBody>
          <a:bodyPr anchor="b"/>
          <a:lstStyle>
            <a:lvl1pPr algn="ctr">
              <a:defRPr sz="2000" b="0">
                <a:latin typeface="Segoe Script" pitchFamily="34" charset="0"/>
              </a:defRPr>
            </a:lvl1pPr>
          </a:lstStyle>
          <a:p>
            <a:r>
              <a:rPr lang="ru-RU" smtClean="0"/>
              <a:t>Образец заголовка</a:t>
            </a:r>
            <a:endParaRPr lang="ru-RU" dirty="0"/>
          </a:p>
        </p:txBody>
      </p:sp>
      <p:sp>
        <p:nvSpPr>
          <p:cNvPr id="3" name="Picture Placeholder 2"/>
          <p:cNvSpPr>
            <a:spLocks noGrp="1"/>
          </p:cNvSpPr>
          <p:nvPr>
            <p:ph type="pic" idx="1" hasCustomPrompt="1"/>
          </p:nvPr>
        </p:nvSpPr>
        <p:spPr>
          <a:xfrm>
            <a:off x="2643174" y="889015"/>
            <a:ext cx="4857784" cy="4114800"/>
          </a:xfrm>
        </p:spPr>
        <p:style>
          <a:lnRef idx="2">
            <a:schemeClr val="accent2"/>
          </a:lnRef>
          <a:fillRef idx="1">
            <a:schemeClr val="lt1"/>
          </a:fillRef>
          <a:effectRef idx="0">
            <a:schemeClr val="accent2"/>
          </a:effectRef>
          <a:fontRef idx="none"/>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Место для фотографии</a:t>
            </a:r>
            <a:endParaRPr lang="ru-RU"/>
          </a:p>
        </p:txBody>
      </p:sp>
    </p:spTree>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ru-RU"/>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ru-RU"/>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ru-RU"/>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ru-RU"/>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ru-RU"/>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ru-RU"/>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ru-RU"/>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ru-RU"/>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ru-RU"/>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ru-RU"/>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ru-RU"/>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ru-RU"/>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ru-RU"/>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ru-RU"/>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ru-RU"/>
              </a:p>
            </p:txBody>
          </p:sp>
          <p:sp>
            <p:nvSpPr>
              <p:cNvPr id="23" name="Freeform 26"/>
              <p:cNvSpPr>
                <a:spLocks/>
              </p:cNvSpPr>
              <p:nvPr userDrawn="1"/>
            </p:nvSpPr>
            <p:spPr bwMode="auto">
              <a:xfrm rot="7320404">
                <a:off x="5364"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ru-RU"/>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ru-RU"/>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ru-RU"/>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ru-RU"/>
          </a:p>
        </p:txBody>
      </p:sp>
      <p:sp>
        <p:nvSpPr>
          <p:cNvPr id="65539"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ru-RU" smtClean="0"/>
              <a:t>Образец заголовка</a:t>
            </a:r>
            <a:endParaRPr lang="ru-RU"/>
          </a:p>
        </p:txBody>
      </p:sp>
      <p:sp>
        <p:nvSpPr>
          <p:cNvPr id="65540"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ru-RU" smtClean="0"/>
              <a:t>Образец подзаголовка</a:t>
            </a:r>
            <a:endParaRPr lang="ru-RU"/>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ru-RU"/>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ru-RU"/>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E810E23D-D4A0-4D22-ADAD-0CAA8DB0DAEF}" type="slidenum">
              <a:rPr lang="ru-RU"/>
              <a:pPr>
                <a:defRPr/>
              </a:pPr>
              <a:t>‹#›</a:t>
            </a:fld>
            <a:endParaRPr lang="ru-RU"/>
          </a:p>
        </p:txBody>
      </p:sp>
    </p:spTree>
    <p:extLst>
      <p:ext uri="{BB962C8B-B14F-4D97-AF65-F5344CB8AC3E}">
        <p14:creationId xmlns:p14="http://schemas.microsoft.com/office/powerpoint/2010/main" xmlns="" val="3943550082"/>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Рисунок с подписью">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715140" y="0"/>
            <a:ext cx="2428860" cy="1736038"/>
          </a:xfrm>
          <a:prstGeom prst="rect">
            <a:avLst/>
          </a:prstGeom>
          <a:noFill/>
          <a:ln w="9525">
            <a:noFill/>
            <a:miter lim="800000"/>
            <a:headEnd/>
            <a:tailEnd/>
          </a:ln>
          <a:effectLst/>
        </p:spPr>
      </p:pic>
      <p:sp>
        <p:nvSpPr>
          <p:cNvPr id="2" name="Title 1"/>
          <p:cNvSpPr>
            <a:spLocks noGrp="1"/>
          </p:cNvSpPr>
          <p:nvPr>
            <p:ph type="title"/>
          </p:nvPr>
        </p:nvSpPr>
        <p:spPr>
          <a:xfrm>
            <a:off x="2643174" y="5076840"/>
            <a:ext cx="4857784" cy="566738"/>
          </a:xfrm>
        </p:spPr>
        <p:txBody>
          <a:bodyPr anchor="b"/>
          <a:lstStyle>
            <a:lvl1pPr algn="ctr">
              <a:defRPr sz="2000" b="0">
                <a:latin typeface="Segoe Script" pitchFamily="34" charset="0"/>
              </a:defRPr>
            </a:lvl1pPr>
          </a:lstStyle>
          <a:p>
            <a:r>
              <a:rPr lang="ru-RU" smtClean="0"/>
              <a:t>Образец заголовка</a:t>
            </a:r>
            <a:endParaRPr lang="ru-RU" dirty="0"/>
          </a:p>
        </p:txBody>
      </p:sp>
      <p:sp>
        <p:nvSpPr>
          <p:cNvPr id="3" name="Picture Placeholder 2"/>
          <p:cNvSpPr>
            <a:spLocks noGrp="1"/>
          </p:cNvSpPr>
          <p:nvPr>
            <p:ph type="pic" idx="1" hasCustomPrompt="1"/>
          </p:nvPr>
        </p:nvSpPr>
        <p:spPr>
          <a:xfrm>
            <a:off x="2643174" y="889015"/>
            <a:ext cx="4857784" cy="4114800"/>
          </a:xfrm>
        </p:spPr>
        <p:style>
          <a:lnRef idx="2">
            <a:schemeClr val="accent2"/>
          </a:lnRef>
          <a:fillRef idx="1">
            <a:schemeClr val="lt1"/>
          </a:fillRef>
          <a:effectRef idx="0">
            <a:schemeClr val="accent2"/>
          </a:effectRef>
          <a:fontRef idx="none"/>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Место для фотографии</a:t>
            </a:r>
            <a:endParaRPr lang="ru-RU"/>
          </a:p>
        </p:txBody>
      </p:sp>
    </p:spTree>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pPr>
              <a:defRPr/>
            </a:pPr>
            <a:fld id="{E1E5BE81-72D1-4BF0-9FAA-02341F9BA3A9}" type="slidenum">
              <a:rPr lang="ru-RU"/>
              <a:pPr>
                <a:defRPr/>
              </a:pPr>
              <a:t>‹#›</a:t>
            </a:fld>
            <a:endParaRPr lang="ru-RU"/>
          </a:p>
        </p:txBody>
      </p:sp>
    </p:spTree>
    <p:extLst>
      <p:ext uri="{BB962C8B-B14F-4D97-AF65-F5344CB8AC3E}">
        <p14:creationId xmlns:p14="http://schemas.microsoft.com/office/powerpoint/2010/main" xmlns="" val="165066638"/>
      </p:ext>
    </p:extLst>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pPr>
              <a:defRPr/>
            </a:pPr>
            <a:fld id="{C57224D3-7617-456D-9901-C52D6F3A88AB}" type="slidenum">
              <a:rPr lang="ru-RU"/>
              <a:pPr>
                <a:defRPr/>
              </a:pPr>
              <a:t>‹#›</a:t>
            </a:fld>
            <a:endParaRPr lang="ru-RU"/>
          </a:p>
        </p:txBody>
      </p:sp>
    </p:spTree>
    <p:extLst>
      <p:ext uri="{BB962C8B-B14F-4D97-AF65-F5344CB8AC3E}">
        <p14:creationId xmlns:p14="http://schemas.microsoft.com/office/powerpoint/2010/main" xmlns="" val="1836989039"/>
      </p:ext>
    </p:extLst>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endParaRPr lang="ru-RU"/>
          </a:p>
        </p:txBody>
      </p:sp>
      <p:sp>
        <p:nvSpPr>
          <p:cNvPr id="6" name="Rectangle 6"/>
          <p:cNvSpPr>
            <a:spLocks noGrp="1" noChangeArrowheads="1"/>
          </p:cNvSpPr>
          <p:nvPr>
            <p:ph type="ftr" sz="quarter" idx="11"/>
          </p:nvPr>
        </p:nvSpPr>
        <p:spPr>
          <a:ln/>
        </p:spPr>
        <p:txBody>
          <a:bodyPr/>
          <a:lstStyle>
            <a:lvl1pPr>
              <a:defRPr/>
            </a:lvl1pPr>
          </a:lstStyle>
          <a:p>
            <a:pPr>
              <a:defRPr/>
            </a:pPr>
            <a:endParaRPr lang="ru-RU"/>
          </a:p>
        </p:txBody>
      </p:sp>
      <p:sp>
        <p:nvSpPr>
          <p:cNvPr id="7" name="Rectangle 7"/>
          <p:cNvSpPr>
            <a:spLocks noGrp="1" noChangeArrowheads="1"/>
          </p:cNvSpPr>
          <p:nvPr>
            <p:ph type="sldNum" sz="quarter" idx="12"/>
          </p:nvPr>
        </p:nvSpPr>
        <p:spPr>
          <a:ln/>
        </p:spPr>
        <p:txBody>
          <a:bodyPr/>
          <a:lstStyle>
            <a:lvl1pPr>
              <a:defRPr/>
            </a:lvl1pPr>
          </a:lstStyle>
          <a:p>
            <a:pPr>
              <a:defRPr/>
            </a:pPr>
            <a:fld id="{3E458060-8889-4280-BA3F-E337E017865E}" type="slidenum">
              <a:rPr lang="ru-RU"/>
              <a:pPr>
                <a:defRPr/>
              </a:pPr>
              <a:t>‹#›</a:t>
            </a:fld>
            <a:endParaRPr lang="ru-RU"/>
          </a:p>
        </p:txBody>
      </p:sp>
    </p:spTree>
    <p:extLst>
      <p:ext uri="{BB962C8B-B14F-4D97-AF65-F5344CB8AC3E}">
        <p14:creationId xmlns:p14="http://schemas.microsoft.com/office/powerpoint/2010/main" xmlns="" val="3648935243"/>
      </p:ext>
    </p:extLst>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sz="half" idx="10"/>
          </p:nvPr>
        </p:nvSpPr>
        <p:spPr>
          <a:ln/>
        </p:spPr>
        <p:txBody>
          <a:bodyPr/>
          <a:lstStyle>
            <a:lvl1pPr>
              <a:defRPr/>
            </a:lvl1pPr>
          </a:lstStyle>
          <a:p>
            <a:pPr>
              <a:defRPr/>
            </a:pPr>
            <a:endParaRPr lang="ru-RU"/>
          </a:p>
        </p:txBody>
      </p:sp>
      <p:sp>
        <p:nvSpPr>
          <p:cNvPr id="8" name="Rectangle 6"/>
          <p:cNvSpPr>
            <a:spLocks noGrp="1" noChangeArrowheads="1"/>
          </p:cNvSpPr>
          <p:nvPr>
            <p:ph type="ftr" sz="quarter" idx="11"/>
          </p:nvPr>
        </p:nvSpPr>
        <p:spPr>
          <a:ln/>
        </p:spPr>
        <p:txBody>
          <a:bodyPr/>
          <a:lstStyle>
            <a:lvl1pPr>
              <a:defRPr/>
            </a:lvl1pPr>
          </a:lstStyle>
          <a:p>
            <a:pPr>
              <a:defRPr/>
            </a:pPr>
            <a:endParaRPr lang="ru-RU"/>
          </a:p>
        </p:txBody>
      </p:sp>
      <p:sp>
        <p:nvSpPr>
          <p:cNvPr id="9" name="Rectangle 7"/>
          <p:cNvSpPr>
            <a:spLocks noGrp="1" noChangeArrowheads="1"/>
          </p:cNvSpPr>
          <p:nvPr>
            <p:ph type="sldNum" sz="quarter" idx="12"/>
          </p:nvPr>
        </p:nvSpPr>
        <p:spPr>
          <a:ln/>
        </p:spPr>
        <p:txBody>
          <a:bodyPr/>
          <a:lstStyle>
            <a:lvl1pPr>
              <a:defRPr/>
            </a:lvl1pPr>
          </a:lstStyle>
          <a:p>
            <a:pPr>
              <a:defRPr/>
            </a:pPr>
            <a:fld id="{A91DC396-3469-4CFE-B52D-D8A901C060B0}" type="slidenum">
              <a:rPr lang="ru-RU"/>
              <a:pPr>
                <a:defRPr/>
              </a:pPr>
              <a:t>‹#›</a:t>
            </a:fld>
            <a:endParaRPr lang="ru-RU"/>
          </a:p>
        </p:txBody>
      </p:sp>
    </p:spTree>
    <p:extLst>
      <p:ext uri="{BB962C8B-B14F-4D97-AF65-F5344CB8AC3E}">
        <p14:creationId xmlns:p14="http://schemas.microsoft.com/office/powerpoint/2010/main" xmlns="" val="1501557967"/>
      </p:ext>
    </p:extLst>
  </p:cSld>
  <p:clrMapOvr>
    <a:masterClrMapping/>
  </p:clrMapOvr>
  <p:transition spd="slow">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sz="half" idx="10"/>
          </p:nvPr>
        </p:nvSpPr>
        <p:spPr>
          <a:ln/>
        </p:spPr>
        <p:txBody>
          <a:bodyPr/>
          <a:lstStyle>
            <a:lvl1pPr>
              <a:defRPr/>
            </a:lvl1pPr>
          </a:lstStyle>
          <a:p>
            <a:pPr>
              <a:defRPr/>
            </a:pPr>
            <a:endParaRPr lang="ru-RU"/>
          </a:p>
        </p:txBody>
      </p:sp>
      <p:sp>
        <p:nvSpPr>
          <p:cNvPr id="4" name="Rectangle 6"/>
          <p:cNvSpPr>
            <a:spLocks noGrp="1" noChangeArrowheads="1"/>
          </p:cNvSpPr>
          <p:nvPr>
            <p:ph type="ftr" sz="quarter" idx="11"/>
          </p:nvPr>
        </p:nvSpPr>
        <p:spPr>
          <a:ln/>
        </p:spPr>
        <p:txBody>
          <a:bodyPr/>
          <a:lstStyle>
            <a:lvl1pPr>
              <a:defRPr/>
            </a:lvl1pPr>
          </a:lstStyle>
          <a:p>
            <a:pPr>
              <a:defRPr/>
            </a:pPr>
            <a:endParaRPr lang="ru-RU"/>
          </a:p>
        </p:txBody>
      </p:sp>
      <p:sp>
        <p:nvSpPr>
          <p:cNvPr id="5" name="Rectangle 7"/>
          <p:cNvSpPr>
            <a:spLocks noGrp="1" noChangeArrowheads="1"/>
          </p:cNvSpPr>
          <p:nvPr>
            <p:ph type="sldNum" sz="quarter" idx="12"/>
          </p:nvPr>
        </p:nvSpPr>
        <p:spPr>
          <a:ln/>
        </p:spPr>
        <p:txBody>
          <a:bodyPr/>
          <a:lstStyle>
            <a:lvl1pPr>
              <a:defRPr/>
            </a:lvl1pPr>
          </a:lstStyle>
          <a:p>
            <a:pPr>
              <a:defRPr/>
            </a:pPr>
            <a:fld id="{C5961808-7805-46BB-87CB-B6F2EAC8DF60}" type="slidenum">
              <a:rPr lang="ru-RU"/>
              <a:pPr>
                <a:defRPr/>
              </a:pPr>
              <a:t>‹#›</a:t>
            </a:fld>
            <a:endParaRPr lang="ru-RU"/>
          </a:p>
        </p:txBody>
      </p:sp>
    </p:spTree>
    <p:extLst>
      <p:ext uri="{BB962C8B-B14F-4D97-AF65-F5344CB8AC3E}">
        <p14:creationId xmlns:p14="http://schemas.microsoft.com/office/powerpoint/2010/main" xmlns="" val="2035130204"/>
      </p:ext>
    </p:extLst>
  </p:cSld>
  <p:clrMapOvr>
    <a:masterClrMapping/>
  </p:clrMapOvr>
  <p:transition spd="slow">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ru-RU"/>
          </a:p>
        </p:txBody>
      </p:sp>
      <p:sp>
        <p:nvSpPr>
          <p:cNvPr id="3" name="Rectangle 6"/>
          <p:cNvSpPr>
            <a:spLocks noGrp="1" noChangeArrowheads="1"/>
          </p:cNvSpPr>
          <p:nvPr>
            <p:ph type="ftr" sz="quarter" idx="11"/>
          </p:nvPr>
        </p:nvSpPr>
        <p:spPr>
          <a:ln/>
        </p:spPr>
        <p:txBody>
          <a:bodyPr/>
          <a:lstStyle>
            <a:lvl1pPr>
              <a:defRPr/>
            </a:lvl1pPr>
          </a:lstStyle>
          <a:p>
            <a:pPr>
              <a:defRPr/>
            </a:pPr>
            <a:endParaRPr lang="ru-RU"/>
          </a:p>
        </p:txBody>
      </p:sp>
      <p:sp>
        <p:nvSpPr>
          <p:cNvPr id="4" name="Rectangle 7"/>
          <p:cNvSpPr>
            <a:spLocks noGrp="1" noChangeArrowheads="1"/>
          </p:cNvSpPr>
          <p:nvPr>
            <p:ph type="sldNum" sz="quarter" idx="12"/>
          </p:nvPr>
        </p:nvSpPr>
        <p:spPr>
          <a:ln/>
        </p:spPr>
        <p:txBody>
          <a:bodyPr/>
          <a:lstStyle>
            <a:lvl1pPr>
              <a:defRPr/>
            </a:lvl1pPr>
          </a:lstStyle>
          <a:p>
            <a:pPr>
              <a:defRPr/>
            </a:pPr>
            <a:fld id="{3C35D770-F17A-40A8-A2DD-8AB04318FD2B}" type="slidenum">
              <a:rPr lang="ru-RU"/>
              <a:pPr>
                <a:defRPr/>
              </a:pPr>
              <a:t>‹#›</a:t>
            </a:fld>
            <a:endParaRPr lang="ru-RU"/>
          </a:p>
        </p:txBody>
      </p:sp>
    </p:spTree>
    <p:extLst>
      <p:ext uri="{BB962C8B-B14F-4D97-AF65-F5344CB8AC3E}">
        <p14:creationId xmlns:p14="http://schemas.microsoft.com/office/powerpoint/2010/main" xmlns="" val="284847573"/>
      </p:ext>
    </p:extLst>
  </p:cSld>
  <p:clrMapOvr>
    <a:masterClrMapping/>
  </p:clrMapOvr>
  <p:transition spd="slow">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ru-RU"/>
          </a:p>
        </p:txBody>
      </p:sp>
      <p:sp>
        <p:nvSpPr>
          <p:cNvPr id="6" name="Rectangle 6"/>
          <p:cNvSpPr>
            <a:spLocks noGrp="1" noChangeArrowheads="1"/>
          </p:cNvSpPr>
          <p:nvPr>
            <p:ph type="ftr" sz="quarter" idx="11"/>
          </p:nvPr>
        </p:nvSpPr>
        <p:spPr>
          <a:ln/>
        </p:spPr>
        <p:txBody>
          <a:bodyPr/>
          <a:lstStyle>
            <a:lvl1pPr>
              <a:defRPr/>
            </a:lvl1pPr>
          </a:lstStyle>
          <a:p>
            <a:pPr>
              <a:defRPr/>
            </a:pPr>
            <a:endParaRPr lang="ru-RU"/>
          </a:p>
        </p:txBody>
      </p:sp>
      <p:sp>
        <p:nvSpPr>
          <p:cNvPr id="7" name="Rectangle 7"/>
          <p:cNvSpPr>
            <a:spLocks noGrp="1" noChangeArrowheads="1"/>
          </p:cNvSpPr>
          <p:nvPr>
            <p:ph type="sldNum" sz="quarter" idx="12"/>
          </p:nvPr>
        </p:nvSpPr>
        <p:spPr>
          <a:ln/>
        </p:spPr>
        <p:txBody>
          <a:bodyPr/>
          <a:lstStyle>
            <a:lvl1pPr>
              <a:defRPr/>
            </a:lvl1pPr>
          </a:lstStyle>
          <a:p>
            <a:pPr>
              <a:defRPr/>
            </a:pPr>
            <a:fld id="{3C685751-C1E0-443F-91BF-BAF753435A59}" type="slidenum">
              <a:rPr lang="ru-RU"/>
              <a:pPr>
                <a:defRPr/>
              </a:pPr>
              <a:t>‹#›</a:t>
            </a:fld>
            <a:endParaRPr lang="ru-RU"/>
          </a:p>
        </p:txBody>
      </p:sp>
    </p:spTree>
    <p:extLst>
      <p:ext uri="{BB962C8B-B14F-4D97-AF65-F5344CB8AC3E}">
        <p14:creationId xmlns:p14="http://schemas.microsoft.com/office/powerpoint/2010/main" xmlns="" val="2781983439"/>
      </p:ext>
    </p:extLst>
  </p:cSld>
  <p:clrMapOvr>
    <a:masterClrMapping/>
  </p:clrMapOvr>
  <p:transition spd="slow">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ru-RU"/>
          </a:p>
        </p:txBody>
      </p:sp>
      <p:sp>
        <p:nvSpPr>
          <p:cNvPr id="6" name="Rectangle 6"/>
          <p:cNvSpPr>
            <a:spLocks noGrp="1" noChangeArrowheads="1"/>
          </p:cNvSpPr>
          <p:nvPr>
            <p:ph type="ftr" sz="quarter" idx="11"/>
          </p:nvPr>
        </p:nvSpPr>
        <p:spPr>
          <a:ln/>
        </p:spPr>
        <p:txBody>
          <a:bodyPr/>
          <a:lstStyle>
            <a:lvl1pPr>
              <a:defRPr/>
            </a:lvl1pPr>
          </a:lstStyle>
          <a:p>
            <a:pPr>
              <a:defRPr/>
            </a:pPr>
            <a:endParaRPr lang="ru-RU"/>
          </a:p>
        </p:txBody>
      </p:sp>
      <p:sp>
        <p:nvSpPr>
          <p:cNvPr id="7" name="Rectangle 7"/>
          <p:cNvSpPr>
            <a:spLocks noGrp="1" noChangeArrowheads="1"/>
          </p:cNvSpPr>
          <p:nvPr>
            <p:ph type="sldNum" sz="quarter" idx="12"/>
          </p:nvPr>
        </p:nvSpPr>
        <p:spPr>
          <a:ln/>
        </p:spPr>
        <p:txBody>
          <a:bodyPr/>
          <a:lstStyle>
            <a:lvl1pPr>
              <a:defRPr/>
            </a:lvl1pPr>
          </a:lstStyle>
          <a:p>
            <a:pPr>
              <a:defRPr/>
            </a:pPr>
            <a:fld id="{AD5896C5-9283-45F7-AAB7-A950AECCC081}" type="slidenum">
              <a:rPr lang="ru-RU"/>
              <a:pPr>
                <a:defRPr/>
              </a:pPr>
              <a:t>‹#›</a:t>
            </a:fld>
            <a:endParaRPr lang="ru-RU"/>
          </a:p>
        </p:txBody>
      </p:sp>
    </p:spTree>
    <p:extLst>
      <p:ext uri="{BB962C8B-B14F-4D97-AF65-F5344CB8AC3E}">
        <p14:creationId xmlns:p14="http://schemas.microsoft.com/office/powerpoint/2010/main" xmlns="" val="635282487"/>
      </p:ext>
    </p:extLst>
  </p:cSld>
  <p:clrMapOvr>
    <a:masterClrMapping/>
  </p:clrMapOvr>
  <p:transition spd="slow">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pPr>
              <a:defRPr/>
            </a:pPr>
            <a:fld id="{9D390BB8-9532-4B67-A0BC-58E2694BEFF6}" type="slidenum">
              <a:rPr lang="ru-RU"/>
              <a:pPr>
                <a:defRPr/>
              </a:pPr>
              <a:t>‹#›</a:t>
            </a:fld>
            <a:endParaRPr lang="ru-RU"/>
          </a:p>
        </p:txBody>
      </p:sp>
    </p:spTree>
    <p:extLst>
      <p:ext uri="{BB962C8B-B14F-4D97-AF65-F5344CB8AC3E}">
        <p14:creationId xmlns:p14="http://schemas.microsoft.com/office/powerpoint/2010/main" xmlns="" val="1684150371"/>
      </p:ext>
    </p:extLst>
  </p:cSld>
  <p:clrMapOvr>
    <a:masterClrMapping/>
  </p:clrMapOvr>
  <p:transition spd="slow">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57950" y="152400"/>
            <a:ext cx="1924050" cy="5334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152400"/>
            <a:ext cx="5619750" cy="5334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pPr>
              <a:defRPr/>
            </a:pPr>
            <a:fld id="{8C18B425-12BE-41DD-8E2B-64F149B6EB2F}" type="slidenum">
              <a:rPr lang="ru-RU"/>
              <a:pPr>
                <a:defRPr/>
              </a:pPr>
              <a:t>‹#›</a:t>
            </a:fld>
            <a:endParaRPr lang="ru-RU"/>
          </a:p>
        </p:txBody>
      </p:sp>
    </p:spTree>
    <p:extLst>
      <p:ext uri="{BB962C8B-B14F-4D97-AF65-F5344CB8AC3E}">
        <p14:creationId xmlns:p14="http://schemas.microsoft.com/office/powerpoint/2010/main" xmlns="" val="1862524347"/>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flipH="1">
            <a:off x="0" y="0"/>
            <a:ext cx="2428860" cy="1736038"/>
          </a:xfrm>
          <a:prstGeom prst="rect">
            <a:avLst/>
          </a:prstGeom>
          <a:noFill/>
          <a:ln w="9525">
            <a:noFill/>
            <a:miter lim="800000"/>
            <a:headEnd/>
            <a:tailEnd/>
          </a:ln>
          <a:effectLst/>
        </p:spPr>
      </p:pic>
      <p:sp>
        <p:nvSpPr>
          <p:cNvPr id="12" name="Title 1"/>
          <p:cNvSpPr>
            <a:spLocks noGrp="1"/>
          </p:cNvSpPr>
          <p:nvPr>
            <p:ph type="title"/>
          </p:nvPr>
        </p:nvSpPr>
        <p:spPr>
          <a:xfrm>
            <a:off x="2285984" y="5072074"/>
            <a:ext cx="4857784" cy="566738"/>
          </a:xfrm>
        </p:spPr>
        <p:txBody>
          <a:bodyPr anchor="b"/>
          <a:lstStyle>
            <a:lvl1pPr algn="ctr">
              <a:defRPr sz="2000" b="0">
                <a:latin typeface="Segoe Script" pitchFamily="34" charset="0"/>
              </a:defRPr>
            </a:lvl1pPr>
          </a:lstStyle>
          <a:p>
            <a:r>
              <a:rPr lang="ru-RU" smtClean="0"/>
              <a:t>Образец заголовка</a:t>
            </a:r>
            <a:endParaRPr lang="ru-RU" dirty="0"/>
          </a:p>
        </p:txBody>
      </p:sp>
      <p:sp>
        <p:nvSpPr>
          <p:cNvPr id="13" name="Picture Placeholder 2"/>
          <p:cNvSpPr>
            <a:spLocks noGrp="1"/>
          </p:cNvSpPr>
          <p:nvPr>
            <p:ph type="pic" idx="1" hasCustomPrompt="1"/>
          </p:nvPr>
        </p:nvSpPr>
        <p:spPr>
          <a:xfrm>
            <a:off x="2285984" y="857232"/>
            <a:ext cx="4857784" cy="4114800"/>
          </a:xfrm>
        </p:spPr>
        <p:style>
          <a:lnRef idx="2">
            <a:schemeClr val="accent2"/>
          </a:lnRef>
          <a:fillRef idx="1">
            <a:schemeClr val="lt1"/>
          </a:fillRef>
          <a:effectRef idx="0">
            <a:schemeClr val="accent2"/>
          </a:effectRef>
          <a:fontRef idx="none"/>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Место для фотографии</a:t>
            </a:r>
            <a:endParaRPr lang="ru-RU"/>
          </a:p>
        </p:txBody>
      </p:sp>
    </p:spTree>
  </p:cSld>
  <p:clrMapOvr>
    <a:masterClrMapping/>
  </p:clrMapOvr>
  <p:transition>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fld id="{FCF037C7-914B-4E51-99C8-BAB85F790924}" type="datetimeFigureOut">
              <a:rPr lang="uk-UA" smtClean="0"/>
              <a:pPr/>
              <a:t>22.03.2016</a:t>
            </a:fld>
            <a:endParaRPr lang="uk-UA"/>
          </a:p>
        </p:txBody>
      </p:sp>
      <p:sp>
        <p:nvSpPr>
          <p:cNvPr id="5" name="Нижний колонтитул 21"/>
          <p:cNvSpPr>
            <a:spLocks noGrp="1"/>
          </p:cNvSpPr>
          <p:nvPr>
            <p:ph type="ftr" sz="quarter" idx="11"/>
          </p:nvPr>
        </p:nvSpPr>
        <p:spPr/>
        <p:txBody>
          <a:bodyPr/>
          <a:lstStyle>
            <a:lvl1pPr>
              <a:defRPr/>
            </a:lvl1pPr>
          </a:lstStyle>
          <a:p>
            <a:endParaRPr lang="uk-UA"/>
          </a:p>
        </p:txBody>
      </p:sp>
      <p:sp>
        <p:nvSpPr>
          <p:cNvPr id="6" name="Номер слайда 17"/>
          <p:cNvSpPr>
            <a:spLocks noGrp="1"/>
          </p:cNvSpPr>
          <p:nvPr>
            <p:ph type="sldNum" sz="quarter" idx="12"/>
          </p:nvPr>
        </p:nvSpPr>
        <p:spPr/>
        <p:txBody>
          <a:bodyPr/>
          <a:lstStyle>
            <a:lvl1pPr>
              <a:defRPr/>
            </a:lvl1pPr>
          </a:lstStyle>
          <a:p>
            <a:fld id="{74D1EEE3-45F8-4344-B83A-1D2640894DDB}" type="slidenum">
              <a:rPr lang="uk-UA" smtClean="0"/>
              <a:pPr/>
              <a:t>‹#›</a:t>
            </a:fld>
            <a:endParaRPr lang="uk-UA"/>
          </a:p>
        </p:txBody>
      </p:sp>
    </p:spTree>
  </p:cSld>
  <p:clrMapOvr>
    <a:masterClrMapping/>
  </p:clrMapOvr>
  <p:transition spd="slow">
    <p:fade thruBlk="1"/>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061" y="1217530"/>
            <a:ext cx="6669004" cy="1259805"/>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455061" y="2500888"/>
            <a:ext cx="6669004" cy="1395967"/>
          </a:xfrm>
        </p:spPr>
        <p:txBody>
          <a:bodyPr lIns="40476" rIns="40476"/>
          <a:lstStyle>
            <a:lvl1pPr marL="0" indent="0">
              <a:buNone/>
              <a:defRPr sz="1900">
                <a:solidFill>
                  <a:schemeClr val="tx1"/>
                </a:solidFill>
              </a:defRPr>
            </a:lvl1pPr>
            <a:lvl2pPr>
              <a:buNone/>
              <a:defRPr sz="1600">
                <a:solidFill>
                  <a:schemeClr val="tx1">
                    <a:tint val="75000"/>
                  </a:schemeClr>
                </a:solidFill>
              </a:defRPr>
            </a:lvl2pPr>
            <a:lvl3pPr>
              <a:buNone/>
              <a:defRPr sz="1400">
                <a:solidFill>
                  <a:schemeClr val="tx1">
                    <a:tint val="75000"/>
                  </a:schemeClr>
                </a:solidFill>
              </a:defRPr>
            </a:lvl3pPr>
            <a:lvl4pPr>
              <a:buNone/>
              <a:defRPr sz="1200">
                <a:solidFill>
                  <a:schemeClr val="tx1">
                    <a:tint val="75000"/>
                  </a:schemeClr>
                </a:solidFill>
              </a:defRPr>
            </a:lvl4pPr>
            <a:lvl5pPr>
              <a:buNone/>
              <a:defRPr sz="12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solidFill>
                  <a:srgbClr val="E9DCE2"/>
                </a:solidFill>
              </a:defRPr>
            </a:lvl1pPr>
          </a:lstStyle>
          <a:p>
            <a:fld id="{FCF037C7-914B-4E51-99C8-BAB85F790924}" type="datetimeFigureOut">
              <a:rPr lang="uk-UA" smtClean="0"/>
              <a:pPr/>
              <a:t>22.03.2016</a:t>
            </a:fld>
            <a:endParaRPr lang="uk-UA"/>
          </a:p>
        </p:txBody>
      </p:sp>
      <p:sp>
        <p:nvSpPr>
          <p:cNvPr id="5" name="Нижний колонтитул 4"/>
          <p:cNvSpPr>
            <a:spLocks noGrp="1"/>
          </p:cNvSpPr>
          <p:nvPr>
            <p:ph type="ftr" sz="quarter" idx="11"/>
          </p:nvPr>
        </p:nvSpPr>
        <p:spPr/>
        <p:txBody>
          <a:bodyPr/>
          <a:lstStyle>
            <a:lvl1pPr>
              <a:defRPr>
                <a:solidFill>
                  <a:srgbClr val="E9DCE2"/>
                </a:solidFill>
              </a:defRPr>
            </a:lvl1pPr>
          </a:lstStyle>
          <a:p>
            <a:endParaRPr lang="uk-UA"/>
          </a:p>
        </p:txBody>
      </p:sp>
      <p:sp>
        <p:nvSpPr>
          <p:cNvPr id="6" name="Номер слайда 5"/>
          <p:cNvSpPr>
            <a:spLocks noGrp="1"/>
          </p:cNvSpPr>
          <p:nvPr>
            <p:ph type="sldNum" sz="quarter" idx="12"/>
          </p:nvPr>
        </p:nvSpPr>
        <p:spPr/>
        <p:txBody>
          <a:bodyPr/>
          <a:lstStyle>
            <a:lvl1pPr>
              <a:defRPr>
                <a:solidFill>
                  <a:srgbClr val="E9DCE2"/>
                </a:solidFill>
              </a:defRPr>
            </a:lvl1pPr>
          </a:lstStyle>
          <a:p>
            <a:fld id="{74D1EEE3-45F8-4344-B83A-1D2640894DDB}"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294" y="651040"/>
            <a:ext cx="7061298" cy="1056884"/>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392294" y="1775421"/>
            <a:ext cx="3465267" cy="4100708"/>
          </a:xfrm>
        </p:spPr>
        <p:txBody>
          <a:bodyPr/>
          <a:lstStyle>
            <a:lvl1pPr>
              <a:defRPr sz="2300"/>
            </a:lvl1pPr>
            <a:lvl2pPr>
              <a:defRPr sz="21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3988326" y="1775421"/>
            <a:ext cx="3465267" cy="4100708"/>
          </a:xfrm>
        </p:spPr>
        <p:txBody>
          <a:bodyPr/>
          <a:lstStyle>
            <a:lvl1pPr>
              <a:defRPr sz="2300"/>
            </a:lvl1pPr>
            <a:lvl2pPr>
              <a:defRPr sz="21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fld id="{FCF037C7-914B-4E51-99C8-BAB85F790924}" type="datetimeFigureOut">
              <a:rPr lang="uk-UA" smtClean="0"/>
              <a:pPr/>
              <a:t>22.03.2016</a:t>
            </a:fld>
            <a:endParaRPr lang="uk-UA"/>
          </a:p>
        </p:txBody>
      </p:sp>
      <p:sp>
        <p:nvSpPr>
          <p:cNvPr id="6" name="Нижний колонтитул 21"/>
          <p:cNvSpPr>
            <a:spLocks noGrp="1"/>
          </p:cNvSpPr>
          <p:nvPr>
            <p:ph type="ftr" sz="quarter" idx="11"/>
          </p:nvPr>
        </p:nvSpPr>
        <p:spPr/>
        <p:txBody>
          <a:bodyPr/>
          <a:lstStyle>
            <a:lvl1pPr>
              <a:defRPr/>
            </a:lvl1pPr>
          </a:lstStyle>
          <a:p>
            <a:endParaRPr lang="uk-UA"/>
          </a:p>
        </p:txBody>
      </p:sp>
      <p:sp>
        <p:nvSpPr>
          <p:cNvPr id="7" name="Номер слайда 17"/>
          <p:cNvSpPr>
            <a:spLocks noGrp="1"/>
          </p:cNvSpPr>
          <p:nvPr>
            <p:ph type="sldNum" sz="quarter" idx="12"/>
          </p:nvPr>
        </p:nvSpPr>
        <p:spPr/>
        <p:txBody>
          <a:bodyPr/>
          <a:lstStyle>
            <a:lvl1pPr>
              <a:defRPr/>
            </a:lvl1pPr>
          </a:lstStyle>
          <a:p>
            <a:fld id="{74D1EEE3-45F8-4344-B83A-1D2640894DDB}" type="slidenum">
              <a:rPr lang="uk-UA" smtClean="0"/>
              <a:pPr/>
              <a:t>‹#›</a:t>
            </a:fld>
            <a:endParaRPr lang="uk-UA"/>
          </a:p>
        </p:txBody>
      </p:sp>
    </p:spTree>
  </p:cSld>
  <p:clrMapOvr>
    <a:masterClrMapping/>
  </p:clrMapOvr>
  <p:transition spd="slow">
    <p:fade thruBlk="1"/>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294" y="651040"/>
            <a:ext cx="7061298" cy="1056884"/>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392294" y="1715469"/>
            <a:ext cx="3466629" cy="609675"/>
          </a:xfrm>
        </p:spPr>
        <p:txBody>
          <a:bodyPr lIns="40476" tIns="0" rIns="40476" bIns="0" anchor="ctr">
            <a:noAutofit/>
          </a:bodyPr>
          <a:lstStyle>
            <a:lvl1pPr marL="0" indent="0">
              <a:buNone/>
              <a:defRPr sz="2100" b="1" cap="none" baseline="0">
                <a:solidFill>
                  <a:schemeClr val="tx2"/>
                </a:solidFill>
                <a:effectLst/>
              </a:defRPr>
            </a:lvl1pPr>
            <a:lvl2pPr>
              <a:buNone/>
              <a:defRPr sz="1800" b="1"/>
            </a:lvl2pPr>
            <a:lvl3pPr>
              <a:buNone/>
              <a:defRPr sz="1600" b="1"/>
            </a:lvl3pPr>
            <a:lvl4pPr>
              <a:buNone/>
              <a:defRPr sz="1400" b="1"/>
            </a:lvl4pPr>
            <a:lvl5pPr>
              <a:buNone/>
              <a:defRPr sz="1400" b="1"/>
            </a:lvl5pPr>
          </a:lstStyle>
          <a:p>
            <a:pPr lvl="0"/>
            <a:r>
              <a:rPr lang="ru-RU" smtClean="0"/>
              <a:t>Образец текста</a:t>
            </a:r>
          </a:p>
        </p:txBody>
      </p:sp>
      <p:sp>
        <p:nvSpPr>
          <p:cNvPr id="4" name="Текст 3"/>
          <p:cNvSpPr>
            <a:spLocks noGrp="1"/>
          </p:cNvSpPr>
          <p:nvPr>
            <p:ph type="body" sz="half" idx="3"/>
          </p:nvPr>
        </p:nvSpPr>
        <p:spPr>
          <a:xfrm>
            <a:off x="3985602" y="1719639"/>
            <a:ext cx="3467991" cy="605506"/>
          </a:xfrm>
        </p:spPr>
        <p:txBody>
          <a:bodyPr lIns="40476" tIns="0" rIns="40476" bIns="0" anchor="ctr"/>
          <a:lstStyle>
            <a:lvl1pPr marL="0" indent="0">
              <a:buNone/>
              <a:defRPr sz="2100" b="1" cap="none" baseline="0">
                <a:solidFill>
                  <a:schemeClr val="tx2"/>
                </a:solidFill>
                <a:effectLst/>
              </a:defRPr>
            </a:lvl1pPr>
            <a:lvl2pPr>
              <a:buNone/>
              <a:defRPr sz="1800" b="1"/>
            </a:lvl2pPr>
            <a:lvl3pPr>
              <a:buNone/>
              <a:defRPr sz="1600" b="1"/>
            </a:lvl3pPr>
            <a:lvl4pPr>
              <a:buNone/>
              <a:defRPr sz="1400" b="1"/>
            </a:lvl4pPr>
            <a:lvl5pPr>
              <a:buNone/>
              <a:defRPr sz="1400" b="1"/>
            </a:lvl5pPr>
          </a:lstStyle>
          <a:p>
            <a:pPr lvl="0"/>
            <a:r>
              <a:rPr lang="ru-RU" smtClean="0"/>
              <a:t>Образец текста</a:t>
            </a:r>
          </a:p>
        </p:txBody>
      </p:sp>
      <p:sp>
        <p:nvSpPr>
          <p:cNvPr id="5" name="Содержимое 4"/>
          <p:cNvSpPr>
            <a:spLocks noGrp="1"/>
          </p:cNvSpPr>
          <p:nvPr>
            <p:ph sz="quarter" idx="2"/>
          </p:nvPr>
        </p:nvSpPr>
        <p:spPr>
          <a:xfrm>
            <a:off x="392294" y="2325144"/>
            <a:ext cx="3466629" cy="3555974"/>
          </a:xfrm>
        </p:spPr>
        <p:txBody>
          <a:bodyPr tIns="0"/>
          <a:lstStyle>
            <a:lvl1pPr>
              <a:defRPr sz="1900"/>
            </a:lvl1pPr>
            <a:lvl2pPr>
              <a:defRPr sz="1800"/>
            </a:lvl2pPr>
            <a:lvl3pPr>
              <a:defRPr sz="1600"/>
            </a:lvl3pPr>
            <a:lvl4pPr>
              <a:defRPr sz="1400"/>
            </a:lvl4pPr>
            <a:lvl5pPr>
              <a:defRPr sz="14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3985602" y="2325144"/>
            <a:ext cx="3467991" cy="3555974"/>
          </a:xfrm>
        </p:spPr>
        <p:txBody>
          <a:bodyPr tIns="0"/>
          <a:lstStyle>
            <a:lvl1pPr>
              <a:defRPr sz="1900"/>
            </a:lvl1pPr>
            <a:lvl2pPr>
              <a:defRPr sz="1800"/>
            </a:lvl2pPr>
            <a:lvl3pPr>
              <a:defRPr sz="1600"/>
            </a:lvl3pPr>
            <a:lvl4pPr>
              <a:defRPr sz="1400"/>
            </a:lvl4pPr>
            <a:lvl5pPr>
              <a:defRPr sz="14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fld id="{FCF037C7-914B-4E51-99C8-BAB85F790924}" type="datetimeFigureOut">
              <a:rPr lang="uk-UA" smtClean="0"/>
              <a:pPr/>
              <a:t>22.03.2016</a:t>
            </a:fld>
            <a:endParaRPr lang="uk-UA"/>
          </a:p>
        </p:txBody>
      </p:sp>
      <p:sp>
        <p:nvSpPr>
          <p:cNvPr id="8" name="Нижний колонтитул 21"/>
          <p:cNvSpPr>
            <a:spLocks noGrp="1"/>
          </p:cNvSpPr>
          <p:nvPr>
            <p:ph type="ftr" sz="quarter" idx="11"/>
          </p:nvPr>
        </p:nvSpPr>
        <p:spPr/>
        <p:txBody>
          <a:bodyPr/>
          <a:lstStyle>
            <a:lvl1pPr>
              <a:defRPr/>
            </a:lvl1pPr>
          </a:lstStyle>
          <a:p>
            <a:endParaRPr lang="uk-UA"/>
          </a:p>
        </p:txBody>
      </p:sp>
      <p:sp>
        <p:nvSpPr>
          <p:cNvPr id="9" name="Номер слайда 17"/>
          <p:cNvSpPr>
            <a:spLocks noGrp="1"/>
          </p:cNvSpPr>
          <p:nvPr>
            <p:ph type="sldNum" sz="quarter" idx="12"/>
          </p:nvPr>
        </p:nvSpPr>
        <p:spPr/>
        <p:txBody>
          <a:bodyPr/>
          <a:lstStyle>
            <a:lvl1pPr>
              <a:defRPr/>
            </a:lvl1pPr>
          </a:lstStyle>
          <a:p>
            <a:fld id="{74D1EEE3-45F8-4344-B83A-1D2640894DDB}" type="slidenum">
              <a:rPr lang="uk-UA" smtClean="0"/>
              <a:pPr/>
              <a:t>‹#›</a:t>
            </a:fld>
            <a:endParaRPr lang="uk-UA"/>
          </a:p>
        </p:txBody>
      </p:sp>
    </p:spTree>
  </p:cSld>
  <p:clrMapOvr>
    <a:masterClrMapping/>
  </p:clrMapOvr>
  <p:transition spd="slow">
    <p:fade thruBlk="1"/>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295" y="651040"/>
            <a:ext cx="7126680" cy="1056884"/>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4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fld id="{FCF037C7-914B-4E51-99C8-BAB85F790924}" type="datetimeFigureOut">
              <a:rPr lang="uk-UA" smtClean="0"/>
              <a:pPr/>
              <a:t>22.03.2016</a:t>
            </a:fld>
            <a:endParaRPr lang="uk-UA"/>
          </a:p>
        </p:txBody>
      </p:sp>
      <p:sp>
        <p:nvSpPr>
          <p:cNvPr id="4" name="Нижний колонтитул 21"/>
          <p:cNvSpPr>
            <a:spLocks noGrp="1"/>
          </p:cNvSpPr>
          <p:nvPr>
            <p:ph type="ftr" sz="quarter" idx="11"/>
          </p:nvPr>
        </p:nvSpPr>
        <p:spPr/>
        <p:txBody>
          <a:bodyPr/>
          <a:lstStyle>
            <a:lvl1pPr>
              <a:defRPr/>
            </a:lvl1pPr>
          </a:lstStyle>
          <a:p>
            <a:endParaRPr lang="uk-UA"/>
          </a:p>
        </p:txBody>
      </p:sp>
      <p:sp>
        <p:nvSpPr>
          <p:cNvPr id="5" name="Номер слайда 17"/>
          <p:cNvSpPr>
            <a:spLocks noGrp="1"/>
          </p:cNvSpPr>
          <p:nvPr>
            <p:ph type="sldNum" sz="quarter" idx="12"/>
          </p:nvPr>
        </p:nvSpPr>
        <p:spPr/>
        <p:txBody>
          <a:bodyPr/>
          <a:lstStyle>
            <a:lvl1pPr>
              <a:defRPr/>
            </a:lvl1pPr>
          </a:lstStyle>
          <a:p>
            <a:fld id="{74D1EEE3-45F8-4344-B83A-1D2640894DDB}" type="slidenum">
              <a:rPr lang="uk-UA" smtClean="0"/>
              <a:pPr/>
              <a:t>‹#›</a:t>
            </a:fld>
            <a:endParaRPr lang="uk-UA"/>
          </a:p>
        </p:txBody>
      </p:sp>
    </p:spTree>
  </p:cSld>
  <p:clrMapOvr>
    <a:masterClrMapping/>
  </p:clrMapOvr>
  <p:transition spd="slow">
    <p:fade thruBlk="1"/>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fld id="{FCF037C7-914B-4E51-99C8-BAB85F790924}" type="datetimeFigureOut">
              <a:rPr lang="uk-UA" smtClean="0"/>
              <a:pPr/>
              <a:t>22.03.2016</a:t>
            </a:fld>
            <a:endParaRPr lang="uk-UA"/>
          </a:p>
        </p:txBody>
      </p:sp>
      <p:sp>
        <p:nvSpPr>
          <p:cNvPr id="3" name="Нижний колонтитул 21"/>
          <p:cNvSpPr>
            <a:spLocks noGrp="1"/>
          </p:cNvSpPr>
          <p:nvPr>
            <p:ph type="ftr" sz="quarter" idx="11"/>
          </p:nvPr>
        </p:nvSpPr>
        <p:spPr/>
        <p:txBody>
          <a:bodyPr/>
          <a:lstStyle>
            <a:lvl1pPr>
              <a:defRPr/>
            </a:lvl1pPr>
          </a:lstStyle>
          <a:p>
            <a:endParaRPr lang="uk-UA"/>
          </a:p>
        </p:txBody>
      </p:sp>
      <p:sp>
        <p:nvSpPr>
          <p:cNvPr id="4" name="Номер слайда 17"/>
          <p:cNvSpPr>
            <a:spLocks noGrp="1"/>
          </p:cNvSpPr>
          <p:nvPr>
            <p:ph type="sldNum" sz="quarter" idx="12"/>
          </p:nvPr>
        </p:nvSpPr>
        <p:spPr/>
        <p:txBody>
          <a:bodyPr/>
          <a:lstStyle>
            <a:lvl1pPr>
              <a:defRPr/>
            </a:lvl1pPr>
          </a:lstStyle>
          <a:p>
            <a:fld id="{74D1EEE3-45F8-4344-B83A-1D2640894DDB}" type="slidenum">
              <a:rPr lang="uk-UA" smtClean="0"/>
              <a:pPr/>
              <a:t>‹#›</a:t>
            </a:fld>
            <a:endParaRPr lang="uk-UA"/>
          </a:p>
        </p:txBody>
      </p:sp>
    </p:spTree>
  </p:cSld>
  <p:clrMapOvr>
    <a:masterClrMapping/>
  </p:clrMapOvr>
  <p:transition spd="slow">
    <p:fade thruBlk="1"/>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442" y="475600"/>
            <a:ext cx="2353766" cy="1074498"/>
          </a:xfrm>
        </p:spPr>
        <p:txBody>
          <a:bodyPr>
            <a:noAutofit/>
          </a:bodyPr>
          <a:lstStyle>
            <a:lvl1pPr algn="l" rtl="0">
              <a:spcBef>
                <a:spcPct val="0"/>
              </a:spcBef>
              <a:buNone/>
              <a:defRPr sz="23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588442" y="1550096"/>
            <a:ext cx="2353766" cy="4227534"/>
          </a:xfrm>
        </p:spPr>
        <p:txBody>
          <a:bodyPr lIns="16190" rIns="16190"/>
          <a:lstStyle>
            <a:lvl1pPr marL="0" indent="0" algn="l">
              <a:buNone/>
              <a:defRPr sz="1200"/>
            </a:lvl1pPr>
            <a:lvl2pPr indent="0" algn="l">
              <a:buNone/>
              <a:defRPr sz="1100"/>
            </a:lvl2pPr>
            <a:lvl3pPr indent="0" algn="l">
              <a:buNone/>
              <a:defRPr sz="900"/>
            </a:lvl3pPr>
            <a:lvl4pPr indent="0" algn="l">
              <a:buNone/>
              <a:defRPr sz="800"/>
            </a:lvl4pPr>
            <a:lvl5pPr indent="0" algn="l">
              <a:buNone/>
              <a:defRPr sz="800"/>
            </a:lvl5pPr>
          </a:lstStyle>
          <a:p>
            <a:pPr lvl="0"/>
            <a:r>
              <a:rPr lang="ru-RU" smtClean="0"/>
              <a:t>Образец текста</a:t>
            </a:r>
          </a:p>
        </p:txBody>
      </p:sp>
      <p:sp>
        <p:nvSpPr>
          <p:cNvPr id="4" name="Содержимое 3"/>
          <p:cNvSpPr>
            <a:spLocks noGrp="1"/>
          </p:cNvSpPr>
          <p:nvPr>
            <p:ph sz="half" idx="1"/>
          </p:nvPr>
        </p:nvSpPr>
        <p:spPr>
          <a:xfrm>
            <a:off x="3067524" y="1550096"/>
            <a:ext cx="4386069" cy="4227534"/>
          </a:xfrm>
        </p:spPr>
        <p:txBody>
          <a:bodyPr tIns="0"/>
          <a:lstStyle>
            <a:lvl1pPr>
              <a:defRPr sz="2500"/>
            </a:lvl1pPr>
            <a:lvl2pPr>
              <a:defRPr sz="2300"/>
            </a:lvl2pPr>
            <a:lvl3pPr>
              <a:defRPr sz="2100"/>
            </a:lvl3pPr>
            <a:lvl4pPr>
              <a:defRPr sz="18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fld id="{FCF037C7-914B-4E51-99C8-BAB85F790924}" type="datetimeFigureOut">
              <a:rPr lang="uk-UA" smtClean="0"/>
              <a:pPr/>
              <a:t>22.03.2016</a:t>
            </a:fld>
            <a:endParaRPr lang="uk-UA"/>
          </a:p>
        </p:txBody>
      </p:sp>
      <p:sp>
        <p:nvSpPr>
          <p:cNvPr id="6" name="Нижний колонтитул 21"/>
          <p:cNvSpPr>
            <a:spLocks noGrp="1"/>
          </p:cNvSpPr>
          <p:nvPr>
            <p:ph type="ftr" sz="quarter" idx="11"/>
          </p:nvPr>
        </p:nvSpPr>
        <p:spPr/>
        <p:txBody>
          <a:bodyPr/>
          <a:lstStyle>
            <a:lvl1pPr>
              <a:defRPr/>
            </a:lvl1pPr>
          </a:lstStyle>
          <a:p>
            <a:endParaRPr lang="uk-UA"/>
          </a:p>
        </p:txBody>
      </p:sp>
      <p:sp>
        <p:nvSpPr>
          <p:cNvPr id="7" name="Номер слайда 17"/>
          <p:cNvSpPr>
            <a:spLocks noGrp="1"/>
          </p:cNvSpPr>
          <p:nvPr>
            <p:ph type="sldNum" sz="quarter" idx="12"/>
          </p:nvPr>
        </p:nvSpPr>
        <p:spPr/>
        <p:txBody>
          <a:bodyPr/>
          <a:lstStyle>
            <a:lvl1pPr>
              <a:defRPr/>
            </a:lvl1pPr>
          </a:lstStyle>
          <a:p>
            <a:fld id="{74D1EEE3-45F8-4344-B83A-1D2640894DDB}" type="slidenum">
              <a:rPr lang="uk-UA" smtClean="0"/>
              <a:pPr/>
              <a:t>‹#›</a:t>
            </a:fld>
            <a:endParaRPr lang="uk-UA"/>
          </a:p>
        </p:txBody>
      </p:sp>
    </p:spTree>
  </p:cSld>
  <p:clrMapOvr>
    <a:masterClrMapping/>
  </p:clrMapOvr>
  <p:transition spd="slow">
    <p:fade thruBlk="1"/>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a:spLocks noChangeArrowheads="1"/>
          </p:cNvSpPr>
          <p:nvPr/>
        </p:nvSpPr>
        <p:spPr bwMode="auto">
          <a:xfrm rot="420000" flipV="1">
            <a:off x="3165598" y="1108260"/>
            <a:ext cx="5256472" cy="4114506"/>
          </a:xfrm>
          <a:custGeom>
            <a:avLst/>
            <a:gdLst>
              <a:gd name="T0" fmla="*/ 5257800 w 5257800"/>
              <a:gd name="T1" fmla="*/ 2057400 h 4114800"/>
              <a:gd name="T2" fmla="*/ 2628900 w 5257800"/>
              <a:gd name="T3" fmla="*/ 4114800 h 4114800"/>
              <a:gd name="T4" fmla="*/ 0 w 5257800"/>
              <a:gd name="T5" fmla="*/ 2057400 h 4114800"/>
              <a:gd name="T6" fmla="*/ 2628900 w 5257800"/>
              <a:gd name="T7" fmla="*/ 0 h 4114800"/>
              <a:gd name="T8" fmla="*/ 0 60000 65536"/>
              <a:gd name="T9" fmla="*/ 5898240 60000 65536"/>
              <a:gd name="T10" fmla="*/ 11796480 60000 65536"/>
              <a:gd name="T11" fmla="*/ 17694720 60000 65536"/>
              <a:gd name="T12" fmla="*/ 0 w 5257800"/>
              <a:gd name="T13" fmla="*/ 0 h 4114800"/>
              <a:gd name="T14" fmla="*/ 5182785 w 5257800"/>
              <a:gd name="T15" fmla="*/ 4114800 h 4114800"/>
            </a:gdLst>
            <a:ahLst/>
            <a:cxnLst>
              <a:cxn ang="T8">
                <a:pos x="T0" y="T1"/>
              </a:cxn>
              <a:cxn ang="T9">
                <a:pos x="T2" y="T3"/>
              </a:cxn>
              <a:cxn ang="T10">
                <a:pos x="T4" y="T5"/>
              </a:cxn>
              <a:cxn ang="T11">
                <a:pos x="T6" y="T7"/>
              </a:cxn>
            </a:cxnLst>
            <a:rect l="T12" t="T13" r="T14" b="T15"/>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algn="ctr">
            <a:solidFill>
              <a:srgbClr val="C0C0C0"/>
            </a:solidFill>
            <a:miter lim="800000"/>
            <a:headEnd/>
            <a:tailEnd/>
          </a:ln>
          <a:effectLst>
            <a:outerShdw dist="38500" dir="7500041" sx="98500" sy="100079" kx="99984" algn="tl" rotWithShape="0">
              <a:srgbClr val="000000">
                <a:alpha val="25000"/>
              </a:srgbClr>
            </a:outerShdw>
          </a:effectLst>
        </p:spPr>
        <p:txBody>
          <a:bodyPr rot="10800000" lIns="86699" tIns="43350" rIns="86699" bIns="43350" anchor="ctr"/>
          <a:lstStyle/>
          <a:p>
            <a:pPr algn="ctr" defTabSz="867141">
              <a:defRPr/>
            </a:pPr>
            <a:endParaRPr lang="en-US" sz="1700" i="0">
              <a:solidFill>
                <a:srgbClr val="FFFFFF"/>
              </a:solidFill>
              <a:latin typeface="Constantia" pitchFamily="18" charset="0"/>
            </a:endParaRPr>
          </a:p>
        </p:txBody>
      </p:sp>
      <p:sp>
        <p:nvSpPr>
          <p:cNvPr id="6" name="Прямоугольный треугольник 11"/>
          <p:cNvSpPr>
            <a:spLocks noChangeArrowheads="1"/>
          </p:cNvSpPr>
          <p:nvPr/>
        </p:nvSpPr>
        <p:spPr bwMode="auto">
          <a:xfrm rot="420000" flipV="1">
            <a:off x="8005257" y="5359281"/>
            <a:ext cx="155283" cy="155597"/>
          </a:xfrm>
          <a:prstGeom prst="rtTriangle">
            <a:avLst/>
          </a:prstGeom>
          <a:solidFill>
            <a:srgbClr val="FFFFFF"/>
          </a:solidFill>
          <a:ln w="12700" algn="ctr">
            <a:solidFill>
              <a:srgbClr val="FFFFFF"/>
            </a:solidFill>
            <a:bevel/>
            <a:headEnd/>
            <a:tailEnd/>
          </a:ln>
          <a:effectLst>
            <a:outerShdw dist="6350" dir="12899787" algn="tl" rotWithShape="0">
              <a:srgbClr val="000000">
                <a:alpha val="46999"/>
              </a:srgbClr>
            </a:outerShdw>
          </a:effectLst>
        </p:spPr>
        <p:txBody>
          <a:bodyPr rot="10800000" lIns="86699" tIns="43350" rIns="86699" bIns="43350" anchor="ctr"/>
          <a:lstStyle/>
          <a:p>
            <a:pPr algn="ctr" defTabSz="867141">
              <a:defRPr/>
            </a:pPr>
            <a:endParaRPr lang="en-US" sz="1700" i="0">
              <a:solidFill>
                <a:srgbClr val="FFFFFF"/>
              </a:solidFill>
              <a:latin typeface="Constantia" pitchFamily="18" charset="0"/>
            </a:endParaRPr>
          </a:p>
        </p:txBody>
      </p:sp>
      <p:sp>
        <p:nvSpPr>
          <p:cNvPr id="7" name="Полилиния 9"/>
          <p:cNvSpPr>
            <a:spLocks/>
          </p:cNvSpPr>
          <p:nvPr/>
        </p:nvSpPr>
        <p:spPr bwMode="auto">
          <a:xfrm flipV="1">
            <a:off x="-8173" y="5817264"/>
            <a:ext cx="9160346" cy="1040736"/>
          </a:xfrm>
          <a:custGeom>
            <a:avLst/>
            <a:gdLst>
              <a:gd name="T0" fmla="*/ 6 w 5772"/>
              <a:gd name="T1" fmla="*/ 2 h 656"/>
              <a:gd name="T2" fmla="*/ 2542 w 5772"/>
              <a:gd name="T3" fmla="*/ 0 h 656"/>
              <a:gd name="T4" fmla="*/ 4374 w 5772"/>
              <a:gd name="T5" fmla="*/ 367 h 656"/>
              <a:gd name="T6" fmla="*/ 5766 w 5772"/>
              <a:gd name="T7" fmla="*/ 55 h 656"/>
              <a:gd name="T8" fmla="*/ 5772 w 5772"/>
              <a:gd name="T9" fmla="*/ 213 h 656"/>
              <a:gd name="T10" fmla="*/ 4302 w 5772"/>
              <a:gd name="T11" fmla="*/ 439 h 656"/>
              <a:gd name="T12" fmla="*/ 1488 w 5772"/>
              <a:gd name="T13" fmla="*/ 201 h 656"/>
              <a:gd name="T14" fmla="*/ 0 w 5772"/>
              <a:gd name="T15" fmla="*/ 656 h 656"/>
              <a:gd name="T16" fmla="*/ 6 w 5772"/>
              <a:gd name="T17" fmla="*/ 2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81438F">
                  <a:alpha val="45000"/>
                </a:srgbClr>
              </a:gs>
              <a:gs pos="100000">
                <a:srgbClr val="F35206">
                  <a:alpha val="54999"/>
                </a:srgbClr>
              </a:gs>
            </a:gsLst>
            <a:lin ang="5400000" scaled="1"/>
          </a:gradFill>
          <a:ln w="9525" algn="ctr">
            <a:noFill/>
            <a:round/>
            <a:headEnd/>
            <a:tailEnd/>
          </a:ln>
        </p:spPr>
        <p:txBody>
          <a:bodyPr rot="10800000" lIns="86699" tIns="43350" rIns="86699" bIns="43350"/>
          <a:lstStyle/>
          <a:p>
            <a:pPr defTabSz="867141">
              <a:defRPr/>
            </a:pPr>
            <a:endParaRPr lang="en-US" sz="1700" i="0">
              <a:latin typeface="Constantia" pitchFamily="18" charset="0"/>
            </a:endParaRPr>
          </a:p>
        </p:txBody>
      </p:sp>
      <p:sp>
        <p:nvSpPr>
          <p:cNvPr id="8" name="Полилиния 10"/>
          <p:cNvSpPr>
            <a:spLocks/>
          </p:cNvSpPr>
          <p:nvPr/>
        </p:nvSpPr>
        <p:spPr bwMode="auto">
          <a:xfrm flipV="1">
            <a:off x="4380620" y="6219467"/>
            <a:ext cx="4763380" cy="638533"/>
          </a:xfrm>
          <a:custGeom>
            <a:avLst/>
            <a:gdLst>
              <a:gd name="T0" fmla="*/ 0 w 3000"/>
              <a:gd name="T1" fmla="*/ 0 h 595"/>
              <a:gd name="T2" fmla="*/ 1668 w 3000"/>
              <a:gd name="T3" fmla="*/ 564 h 595"/>
              <a:gd name="T4" fmla="*/ 3000 w 3000"/>
              <a:gd name="T5" fmla="*/ 186 h 595"/>
              <a:gd name="T6" fmla="*/ 3000 w 3000"/>
              <a:gd name="T7" fmla="*/ 6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B64712">
                  <a:alpha val="29999"/>
                </a:srgbClr>
              </a:gs>
              <a:gs pos="80000">
                <a:srgbClr val="A14AB3">
                  <a:alpha val="42000"/>
                </a:srgbClr>
              </a:gs>
              <a:gs pos="100000">
                <a:srgbClr val="A14AB3">
                  <a:alpha val="45000"/>
                </a:srgbClr>
              </a:gs>
            </a:gsLst>
            <a:lin ang="5400000" scaled="1"/>
          </a:gradFill>
          <a:ln w="9525" algn="ctr">
            <a:noFill/>
            <a:round/>
            <a:headEnd/>
            <a:tailEnd/>
          </a:ln>
        </p:spPr>
        <p:txBody>
          <a:bodyPr rot="10800000" lIns="86699" tIns="43350" rIns="86699" bIns="43350"/>
          <a:lstStyle/>
          <a:p>
            <a:pPr defTabSz="867141">
              <a:defRPr/>
            </a:pPr>
            <a:endParaRPr lang="en-US" sz="1700" i="0">
              <a:latin typeface="Constantia" pitchFamily="18" charset="0"/>
            </a:endParaRPr>
          </a:p>
        </p:txBody>
      </p:sp>
      <p:sp>
        <p:nvSpPr>
          <p:cNvPr id="2" name="Заголовок 1"/>
          <p:cNvSpPr>
            <a:spLocks noGrp="1"/>
          </p:cNvSpPr>
          <p:nvPr>
            <p:ph type="title"/>
          </p:nvPr>
        </p:nvSpPr>
        <p:spPr>
          <a:xfrm>
            <a:off x="523059" y="1088319"/>
            <a:ext cx="1898705" cy="1463382"/>
          </a:xfrm>
        </p:spPr>
        <p:txBody>
          <a:bodyPr lIns="40476" rIns="40476" bIns="40476"/>
          <a:lstStyle>
            <a:lvl1pPr algn="l">
              <a:buNone/>
              <a:defRPr sz="18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523059" y="2615657"/>
            <a:ext cx="1896089" cy="2015125"/>
          </a:xfrm>
        </p:spPr>
        <p:txBody>
          <a:bodyPr lIns="56666" rIns="40476"/>
          <a:lstStyle>
            <a:lvl1pPr marL="0" indent="0" algn="l">
              <a:spcBef>
                <a:spcPts val="221"/>
              </a:spcBef>
              <a:buFontTx/>
              <a:buNone/>
              <a:defRPr sz="1200"/>
            </a:lvl1pPr>
            <a:lvl2pPr>
              <a:defRPr sz="1100"/>
            </a:lvl2pPr>
            <a:lvl3pPr>
              <a:defRPr sz="900"/>
            </a:lvl3pPr>
            <a:lvl4pPr>
              <a:defRPr sz="800"/>
            </a:lvl4pPr>
            <a:lvl5pPr>
              <a:defRPr sz="800"/>
            </a:lvl5pPr>
          </a:lstStyle>
          <a:p>
            <a:pPr lvl="0"/>
            <a:r>
              <a:rPr lang="ru-RU" smtClean="0"/>
              <a:t>Образец текста</a:t>
            </a:r>
          </a:p>
        </p:txBody>
      </p:sp>
      <p:sp>
        <p:nvSpPr>
          <p:cNvPr id="3" name="Рисунок 2"/>
          <p:cNvSpPr>
            <a:spLocks noGrp="1"/>
          </p:cNvSpPr>
          <p:nvPr>
            <p:ph type="pic" idx="1"/>
          </p:nvPr>
        </p:nvSpPr>
        <p:spPr>
          <a:xfrm rot="420000">
            <a:off x="2990938" y="1109143"/>
            <a:ext cx="3962173" cy="3635679"/>
          </a:xfrm>
          <a:prstGeom prst="rect">
            <a:avLst/>
          </a:prstGeom>
          <a:solidFill>
            <a:schemeClr val="bg2"/>
          </a:solidFill>
          <a:ln w="3000" cap="rnd">
            <a:solidFill>
              <a:srgbClr val="C0C0C0"/>
            </a:solidFill>
            <a:round/>
          </a:ln>
          <a:effectLst/>
        </p:spPr>
        <p:txBody>
          <a:bodyPr lIns="80952" tIns="40476" rIns="80952" bIns="40476">
            <a:normAutofit/>
          </a:bodyPr>
          <a:lstStyle>
            <a:lvl1pPr marL="0" indent="0">
              <a:buNone/>
              <a:defRPr sz="2800"/>
            </a:lvl1pPr>
          </a:lstStyle>
          <a:p>
            <a:pPr lvl="0"/>
            <a:r>
              <a:rPr lang="ru-RU" noProof="0" smtClean="0"/>
              <a:t>Вставка рисунка</a:t>
            </a:r>
            <a:endParaRPr lang="en-US" noProof="0"/>
          </a:p>
        </p:txBody>
      </p:sp>
      <p:sp>
        <p:nvSpPr>
          <p:cNvPr id="9" name="Дата 4"/>
          <p:cNvSpPr>
            <a:spLocks noGrp="1"/>
          </p:cNvSpPr>
          <p:nvPr>
            <p:ph type="dt" sz="half" idx="10"/>
          </p:nvPr>
        </p:nvSpPr>
        <p:spPr/>
        <p:txBody>
          <a:bodyPr/>
          <a:lstStyle>
            <a:lvl1pPr>
              <a:defRPr/>
            </a:lvl1pPr>
          </a:lstStyle>
          <a:p>
            <a:fld id="{FCF037C7-914B-4E51-99C8-BAB85F790924}" type="datetimeFigureOut">
              <a:rPr lang="uk-UA" smtClean="0"/>
              <a:pPr/>
              <a:t>22.03.2016</a:t>
            </a:fld>
            <a:endParaRPr lang="uk-UA"/>
          </a:p>
        </p:txBody>
      </p:sp>
      <p:sp>
        <p:nvSpPr>
          <p:cNvPr id="10" name="Нижний колонтитул 5"/>
          <p:cNvSpPr>
            <a:spLocks noGrp="1"/>
          </p:cNvSpPr>
          <p:nvPr>
            <p:ph type="ftr" sz="quarter" idx="11"/>
          </p:nvPr>
        </p:nvSpPr>
        <p:spPr/>
        <p:txBody>
          <a:bodyPr/>
          <a:lstStyle>
            <a:lvl1pPr>
              <a:defRPr/>
            </a:lvl1pPr>
          </a:lstStyle>
          <a:p>
            <a:endParaRPr lang="uk-UA"/>
          </a:p>
        </p:txBody>
      </p:sp>
      <p:sp>
        <p:nvSpPr>
          <p:cNvPr id="11" name="Номер слайда 6"/>
          <p:cNvSpPr>
            <a:spLocks noGrp="1"/>
          </p:cNvSpPr>
          <p:nvPr>
            <p:ph type="sldNum" sz="quarter" idx="12"/>
          </p:nvPr>
        </p:nvSpPr>
        <p:spPr>
          <a:xfrm>
            <a:off x="8078812" y="6355980"/>
            <a:ext cx="608873" cy="365506"/>
          </a:xfrm>
        </p:spPr>
        <p:txBody>
          <a:bodyPr/>
          <a:lstStyle>
            <a:lvl1pPr>
              <a:defRPr/>
            </a:lvl1pPr>
          </a:lstStyle>
          <a:p>
            <a:fld id="{74D1EEE3-45F8-4344-B83A-1D2640894DDB}" type="slidenum">
              <a:rPr lang="uk-UA" smtClean="0"/>
              <a:pPr/>
              <a:t>‹#›</a:t>
            </a:fld>
            <a:endParaRPr lang="uk-UA"/>
          </a:p>
        </p:txBody>
      </p:sp>
    </p:spTree>
  </p:cSld>
  <p:clrMapOvr>
    <a:masterClrMapping/>
  </p:clrMapOvr>
  <p:transition spd="slow">
    <p:fade thruBlk="1"/>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fld id="{FCF037C7-914B-4E51-99C8-BAB85F790924}" type="datetimeFigureOut">
              <a:rPr lang="uk-UA" smtClean="0"/>
              <a:pPr/>
              <a:t>22.03.2016</a:t>
            </a:fld>
            <a:endParaRPr lang="uk-UA"/>
          </a:p>
        </p:txBody>
      </p:sp>
      <p:sp>
        <p:nvSpPr>
          <p:cNvPr id="5" name="Нижний колонтитул 21"/>
          <p:cNvSpPr>
            <a:spLocks noGrp="1"/>
          </p:cNvSpPr>
          <p:nvPr>
            <p:ph type="ftr" sz="quarter" idx="11"/>
          </p:nvPr>
        </p:nvSpPr>
        <p:spPr/>
        <p:txBody>
          <a:bodyPr/>
          <a:lstStyle>
            <a:lvl1pPr>
              <a:defRPr/>
            </a:lvl1pPr>
          </a:lstStyle>
          <a:p>
            <a:endParaRPr lang="uk-UA"/>
          </a:p>
        </p:txBody>
      </p:sp>
      <p:sp>
        <p:nvSpPr>
          <p:cNvPr id="6" name="Номер слайда 17"/>
          <p:cNvSpPr>
            <a:spLocks noGrp="1"/>
          </p:cNvSpPr>
          <p:nvPr>
            <p:ph type="sldNum" sz="quarter" idx="12"/>
          </p:nvPr>
        </p:nvSpPr>
        <p:spPr/>
        <p:txBody>
          <a:bodyPr/>
          <a:lstStyle>
            <a:lvl1pPr>
              <a:defRPr/>
            </a:lvl1pPr>
          </a:lstStyle>
          <a:p>
            <a:fld id="{74D1EEE3-45F8-4344-B83A-1D2640894DDB}" type="slidenum">
              <a:rPr lang="uk-UA" smtClean="0"/>
              <a:pPr/>
              <a:t>‹#›</a:t>
            </a:fld>
            <a:endParaRPr lang="uk-UA"/>
          </a:p>
        </p:txBody>
      </p:sp>
    </p:spTree>
  </p:cSld>
  <p:clrMapOvr>
    <a:masterClrMapping/>
  </p:clrMapOvr>
  <p:transition spd="slow">
    <p:fade thruBlk="1"/>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688268" y="845508"/>
            <a:ext cx="1765325" cy="4819096"/>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392294" y="845508"/>
            <a:ext cx="5165209" cy="481909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fld id="{FCF037C7-914B-4E51-99C8-BAB85F790924}" type="datetimeFigureOut">
              <a:rPr lang="uk-UA" smtClean="0"/>
              <a:pPr/>
              <a:t>22.03.2016</a:t>
            </a:fld>
            <a:endParaRPr lang="uk-UA"/>
          </a:p>
        </p:txBody>
      </p:sp>
      <p:sp>
        <p:nvSpPr>
          <p:cNvPr id="5" name="Нижний колонтитул 21"/>
          <p:cNvSpPr>
            <a:spLocks noGrp="1"/>
          </p:cNvSpPr>
          <p:nvPr>
            <p:ph type="ftr" sz="quarter" idx="11"/>
          </p:nvPr>
        </p:nvSpPr>
        <p:spPr/>
        <p:txBody>
          <a:bodyPr/>
          <a:lstStyle>
            <a:lvl1pPr>
              <a:defRPr/>
            </a:lvl1pPr>
          </a:lstStyle>
          <a:p>
            <a:endParaRPr lang="uk-UA"/>
          </a:p>
        </p:txBody>
      </p:sp>
      <p:sp>
        <p:nvSpPr>
          <p:cNvPr id="6" name="Номер слайда 17"/>
          <p:cNvSpPr>
            <a:spLocks noGrp="1"/>
          </p:cNvSpPr>
          <p:nvPr>
            <p:ph type="sldNum" sz="quarter" idx="12"/>
          </p:nvPr>
        </p:nvSpPr>
        <p:spPr/>
        <p:txBody>
          <a:bodyPr/>
          <a:lstStyle>
            <a:lvl1pPr>
              <a:defRPr/>
            </a:lvl1pPr>
          </a:lstStyle>
          <a:p>
            <a:fld id="{74D1EEE3-45F8-4344-B83A-1D2640894DDB}" type="slidenum">
              <a:rPr lang="uk-UA" smtClean="0"/>
              <a:pPr/>
              <a:t>‹#›</a:t>
            </a:fld>
            <a:endParaRPr lang="uk-UA"/>
          </a:p>
        </p:txBody>
      </p:sp>
    </p:spTree>
  </p:cSld>
  <p:clrMapOvr>
    <a:masterClrMapping/>
  </p:clrMapOvr>
  <p:transition spd="slow">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715140" y="0"/>
            <a:ext cx="2428860" cy="1736038"/>
          </a:xfrm>
          <a:prstGeom prst="rect">
            <a:avLst/>
          </a:prstGeom>
          <a:noFill/>
          <a:ln w="9525">
            <a:noFill/>
            <a:miter lim="800000"/>
            <a:headEnd/>
            <a:tailEnd/>
          </a:ln>
          <a:effectLst/>
        </p:spPr>
      </p:pic>
      <p:sp>
        <p:nvSpPr>
          <p:cNvPr id="14" name="Picture Placeholder 2"/>
          <p:cNvSpPr>
            <a:spLocks noGrp="1"/>
          </p:cNvSpPr>
          <p:nvPr>
            <p:ph type="pic" idx="10" hasCustomPrompt="1"/>
          </p:nvPr>
        </p:nvSpPr>
        <p:spPr>
          <a:xfrm>
            <a:off x="4714876" y="857232"/>
            <a:ext cx="4143404" cy="4114800"/>
          </a:xfrm>
        </p:spPr>
        <p:style>
          <a:lnRef idx="2">
            <a:schemeClr val="accent2"/>
          </a:lnRef>
          <a:fillRef idx="1">
            <a:schemeClr val="lt1"/>
          </a:fillRef>
          <a:effectRef idx="0">
            <a:schemeClr val="accent2"/>
          </a:effectRef>
          <a:fontRef idx="none"/>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Место для фотографии</a:t>
            </a:r>
            <a:endParaRPr lang="ru-RU"/>
          </a:p>
        </p:txBody>
      </p:sp>
      <p:sp>
        <p:nvSpPr>
          <p:cNvPr id="16" name="Text Placeholder 15"/>
          <p:cNvSpPr>
            <a:spLocks noGrp="1"/>
          </p:cNvSpPr>
          <p:nvPr>
            <p:ph type="body" sz="quarter" idx="11" hasCustomPrompt="1"/>
          </p:nvPr>
        </p:nvSpPr>
        <p:spPr>
          <a:xfrm>
            <a:off x="4714876" y="5072063"/>
            <a:ext cx="4143374" cy="571515"/>
          </a:xfrm>
        </p:spPr>
        <p:txBody>
          <a:bodyPr vert="horz" lIns="91440" tIns="45720" rIns="91440" bIns="45720" rtlCol="0" anchor="b">
            <a:normAutofit/>
          </a:bodyPr>
          <a:lstStyle>
            <a:lvl1pPr algn="ctr" defTabSz="914400" rtl="0" eaLnBrk="1" latinLnBrk="0" hangingPunct="1">
              <a:spcBef>
                <a:spcPct val="0"/>
              </a:spcBef>
              <a:buNone/>
              <a:defRPr lang="ru-RU" sz="1800" b="0" kern="1200" dirty="0" smtClean="0">
                <a:solidFill>
                  <a:schemeClr val="tx1"/>
                </a:solidFill>
                <a:latin typeface="Segoe Script" pitchFamily="34" charset="0"/>
                <a:ea typeface="+mj-ea"/>
                <a:cs typeface="+mj-cs"/>
              </a:defRPr>
            </a:lvl1pPr>
          </a:lstStyle>
          <a:p>
            <a:pPr lvl="0"/>
            <a:r>
              <a:rPr lang="ru-RU" dirty="0" smtClean="0"/>
              <a:t>С</a:t>
            </a:r>
            <a:r>
              <a:rPr lang="en-US" dirty="0" smtClean="0"/>
              <a:t>lick to edit Master title style</a:t>
            </a:r>
            <a:endParaRPr lang="ru-RU" dirty="0"/>
          </a:p>
        </p:txBody>
      </p:sp>
      <p:sp>
        <p:nvSpPr>
          <p:cNvPr id="18" name="Picture Placeholder 17"/>
          <p:cNvSpPr>
            <a:spLocks noGrp="1"/>
          </p:cNvSpPr>
          <p:nvPr>
            <p:ph type="pic" sz="quarter" idx="12" hasCustomPrompt="1"/>
          </p:nvPr>
        </p:nvSpPr>
        <p:spPr>
          <a:xfrm>
            <a:off x="428625" y="857250"/>
            <a:ext cx="4071938" cy="4114800"/>
          </a:xfrm>
        </p:spPr>
        <p:style>
          <a:lnRef idx="2">
            <a:schemeClr val="accent2"/>
          </a:lnRef>
          <a:fillRef idx="1">
            <a:schemeClr val="lt1"/>
          </a:fillRef>
          <a:effectRef idx="0">
            <a:schemeClr val="accent2"/>
          </a:effectRef>
          <a:fontRef idx="none"/>
        </p:style>
        <p:txBody>
          <a:bodyPr vert="horz" lIns="91440" tIns="45720" rIns="91440" bIns="45720" rtlCol="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ru-RU" sz="3200" kern="1200" baseline="0" dirty="0" smtClean="0">
                <a:solidFill>
                  <a:schemeClr val="tx1"/>
                </a:solidFill>
                <a:latin typeface="Segoe" pitchFamily="34" charset="0"/>
                <a:ea typeface="+mn-ea"/>
                <a:cs typeface="+mn-cs"/>
              </a:defRPr>
            </a:lvl1pPr>
          </a:lstStyle>
          <a:p>
            <a:r>
              <a:rPr lang="ru-RU" smtClean="0"/>
              <a:t>Место для фотографии</a:t>
            </a:r>
          </a:p>
          <a:p>
            <a:endParaRPr lang="ru-RU"/>
          </a:p>
        </p:txBody>
      </p:sp>
      <p:sp>
        <p:nvSpPr>
          <p:cNvPr id="20" name="Text Placeholder 19"/>
          <p:cNvSpPr>
            <a:spLocks noGrp="1"/>
          </p:cNvSpPr>
          <p:nvPr>
            <p:ph type="body" sz="quarter" idx="13" hasCustomPrompt="1"/>
          </p:nvPr>
        </p:nvSpPr>
        <p:spPr>
          <a:xfrm>
            <a:off x="428625" y="5072074"/>
            <a:ext cx="4071937" cy="571489"/>
          </a:xfrm>
        </p:spPr>
        <p:txBody>
          <a:bodyPr vert="horz" lIns="91440" tIns="45720" rIns="91440" bIns="45720" rtlCol="0" anchor="b">
            <a:normAutofit/>
          </a:bodyPr>
          <a:lstStyle>
            <a:lvl1pPr marL="342900" marR="0" indent="-342900" algn="ctr" defTabSz="914400" rtl="0" eaLnBrk="1" fontAlgn="auto" latinLnBrk="0" hangingPunct="1">
              <a:lnSpc>
                <a:spcPct val="100000"/>
              </a:lnSpc>
              <a:spcBef>
                <a:spcPct val="0"/>
              </a:spcBef>
              <a:spcAft>
                <a:spcPts val="0"/>
              </a:spcAft>
              <a:buClrTx/>
              <a:buSzTx/>
              <a:buFont typeface="Arial" pitchFamily="34" charset="0"/>
              <a:buNone/>
              <a:tabLst/>
              <a:defRPr lang="ru-RU" sz="1800" b="0" kern="1200" dirty="0" smtClean="0">
                <a:solidFill>
                  <a:schemeClr val="tx1"/>
                </a:solidFill>
                <a:latin typeface="Segoe Script" pitchFamily="34" charset="0"/>
                <a:ea typeface="+mj-ea"/>
                <a:cs typeface="+mj-cs"/>
              </a:defRPr>
            </a:lvl1pPr>
          </a:lstStyle>
          <a:p>
            <a:pPr marL="342900" marR="0" lvl="0" indent="-342900" algn="ctr" defTabSz="914400" rtl="0" eaLnBrk="1" fontAlgn="auto" latinLnBrk="0" hangingPunct="1">
              <a:lnSpc>
                <a:spcPct val="100000"/>
              </a:lnSpc>
              <a:spcBef>
                <a:spcPct val="0"/>
              </a:spcBef>
              <a:spcAft>
                <a:spcPts val="0"/>
              </a:spcAft>
              <a:buClrTx/>
              <a:buSzTx/>
              <a:buFont typeface="Arial" pitchFamily="34" charset="0"/>
              <a:buNone/>
              <a:tabLst/>
              <a:defRPr/>
            </a:pPr>
            <a:r>
              <a:rPr lang="ru-RU" dirty="0" smtClean="0"/>
              <a:t>С</a:t>
            </a:r>
            <a:r>
              <a:rPr lang="en-US" dirty="0" smtClean="0"/>
              <a:t>lick to edit Master title style</a:t>
            </a:r>
            <a:endParaRPr lang="ru-RU" dirty="0" smtClean="0"/>
          </a:p>
        </p:txBody>
      </p:sp>
    </p:spTree>
  </p:cSld>
  <p:clrMapOvr>
    <a:masterClrMapping/>
  </p:clrMapOvr>
  <p:transition>
    <p:wedg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Рисунок с подписью">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43174" y="5076840"/>
            <a:ext cx="4857784" cy="566738"/>
          </a:xfrm>
        </p:spPr>
        <p:txBody>
          <a:bodyPr anchor="b"/>
          <a:lstStyle>
            <a:lvl1pPr algn="ctr">
              <a:defRPr sz="2000" b="0">
                <a:latin typeface="Segoe Script" pitchFamily="34" charset="0"/>
              </a:defRPr>
            </a:lvl1pPr>
          </a:lstStyle>
          <a:p>
            <a:r>
              <a:rPr lang="ru-RU" smtClean="0"/>
              <a:t>Образец заголовка</a:t>
            </a:r>
            <a:endParaRPr lang="ru-RU" dirty="0"/>
          </a:p>
        </p:txBody>
      </p:sp>
      <p:sp>
        <p:nvSpPr>
          <p:cNvPr id="3" name="Picture Placeholder 2"/>
          <p:cNvSpPr>
            <a:spLocks noGrp="1"/>
          </p:cNvSpPr>
          <p:nvPr>
            <p:ph type="pic" idx="1" hasCustomPrompt="1"/>
          </p:nvPr>
        </p:nvSpPr>
        <p:spPr>
          <a:xfrm>
            <a:off x="2643174" y="889015"/>
            <a:ext cx="4857784" cy="4114800"/>
          </a:xfrm>
        </p:spPr>
        <p:style>
          <a:lnRef idx="2">
            <a:schemeClr val="accent2"/>
          </a:lnRef>
          <a:fillRef idx="1">
            <a:schemeClr val="lt1"/>
          </a:fillRef>
          <a:effectRef idx="0">
            <a:schemeClr val="accent2"/>
          </a:effectRef>
          <a:fontRef idx="none"/>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Место для фотографии</a:t>
            </a:r>
            <a:endParaRPr lang="ru-RU"/>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715140" y="0"/>
            <a:ext cx="2428860" cy="1736038"/>
          </a:xfrm>
          <a:prstGeom prst="rect">
            <a:avLst/>
          </a:prstGeom>
          <a:noFill/>
          <a:ln w="9525">
            <a:noFill/>
            <a:miter lim="800000"/>
            <a:headEnd/>
            <a:tailEnd/>
          </a:ln>
          <a:effectLst/>
        </p:spPr>
      </p:pic>
      <p:sp>
        <p:nvSpPr>
          <p:cNvPr id="2" name="Title 1"/>
          <p:cNvSpPr>
            <a:spLocks noGrp="1"/>
          </p:cNvSpPr>
          <p:nvPr>
            <p:ph type="title"/>
          </p:nvPr>
        </p:nvSpPr>
        <p:spPr>
          <a:xfrm>
            <a:off x="285720" y="5143512"/>
            <a:ext cx="8572560" cy="566738"/>
          </a:xfrm>
        </p:spPr>
        <p:txBody>
          <a:bodyPr anchor="b"/>
          <a:lstStyle>
            <a:lvl1pPr algn="ctr">
              <a:defRPr sz="2000" b="0">
                <a:latin typeface="Segoe Script" pitchFamily="34" charset="0"/>
              </a:defRPr>
            </a:lvl1pPr>
          </a:lstStyle>
          <a:p>
            <a:r>
              <a:rPr lang="ru-RU" smtClean="0"/>
              <a:t>Образец заголовка</a:t>
            </a:r>
            <a:endParaRPr lang="ru-RU" dirty="0"/>
          </a:p>
        </p:txBody>
      </p:sp>
      <p:sp>
        <p:nvSpPr>
          <p:cNvPr id="3" name="Picture Placeholder 2"/>
          <p:cNvSpPr>
            <a:spLocks noGrp="1"/>
          </p:cNvSpPr>
          <p:nvPr>
            <p:ph type="pic" idx="1" hasCustomPrompt="1"/>
          </p:nvPr>
        </p:nvSpPr>
        <p:spPr>
          <a:xfrm>
            <a:off x="285720" y="928670"/>
            <a:ext cx="8643998" cy="4114800"/>
          </a:xfrm>
        </p:spPr>
        <p:style>
          <a:lnRef idx="2">
            <a:schemeClr val="accent2"/>
          </a:lnRef>
          <a:fillRef idx="1">
            <a:schemeClr val="lt1"/>
          </a:fillRef>
          <a:effectRef idx="0">
            <a:schemeClr val="accent2"/>
          </a:effectRef>
          <a:fontRef idx="none"/>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Место для фотографии</a:t>
            </a:r>
            <a:endParaRPr lang="ru-RU"/>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357686" y="2143116"/>
            <a:ext cx="2428875" cy="2071688"/>
          </a:xfrm>
        </p:spPr>
        <p:txBody>
          <a:bodyPr/>
          <a:lstStyle>
            <a:lvl1pPr>
              <a:buNone/>
              <a:defRPr/>
            </a:lvl1pPr>
          </a:lstStyle>
          <a:p>
            <a:r>
              <a:rPr lang="ru-RU" smtClean="0"/>
              <a:t>Вставка рисунка</a:t>
            </a:r>
            <a:endParaRPr lang="ru-RU"/>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fld id="{9BCBF5E2-FE51-4E33-AEB3-B1DB08700C90}" type="datetimeFigureOut">
              <a:rPr lang="ru-RU" smtClean="0"/>
              <a:pPr/>
              <a:t>22.03.2016</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842313ED-57FC-4931-9AA5-6F6C3AE63DDA}" type="slidenum">
              <a:rPr lang="ru-RU" smtClean="0"/>
              <a:pPr/>
              <a:t>‹#›</a:t>
            </a:fld>
            <a:endParaRPr lang="ru-RU"/>
          </a:p>
        </p:txBody>
      </p:sp>
    </p:spTree>
    <p:extLst>
      <p:ext uri="{BB962C8B-B14F-4D97-AF65-F5344CB8AC3E}">
        <p14:creationId xmlns:p14="http://schemas.microsoft.com/office/powerpoint/2010/main" xmlns="" val="2556501879"/>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FCF037C7-914B-4E51-99C8-BAB85F790924}" type="datetimeFigureOut">
              <a:rPr lang="uk-UA" smtClean="0"/>
              <a:pPr/>
              <a:t>22.03.2016</a:t>
            </a:fld>
            <a:endParaRPr lang="uk-UA"/>
          </a:p>
        </p:txBody>
      </p:sp>
      <p:sp>
        <p:nvSpPr>
          <p:cNvPr id="5" name="Rectangle 5"/>
          <p:cNvSpPr>
            <a:spLocks noGrp="1" noChangeArrowheads="1"/>
          </p:cNvSpPr>
          <p:nvPr>
            <p:ph type="ftr" sz="quarter" idx="11"/>
          </p:nvPr>
        </p:nvSpPr>
        <p:spPr>
          <a:ln/>
        </p:spPr>
        <p:txBody>
          <a:bodyPr/>
          <a:lstStyle>
            <a:lvl1pPr>
              <a:defRPr/>
            </a:lvl1pPr>
          </a:lstStyle>
          <a:p>
            <a:endParaRPr lang="uk-UA"/>
          </a:p>
        </p:txBody>
      </p:sp>
      <p:sp>
        <p:nvSpPr>
          <p:cNvPr id="6" name="Rectangle 6"/>
          <p:cNvSpPr>
            <a:spLocks noGrp="1" noChangeArrowheads="1"/>
          </p:cNvSpPr>
          <p:nvPr>
            <p:ph type="sldNum" sz="quarter" idx="12"/>
          </p:nvPr>
        </p:nvSpPr>
        <p:spPr>
          <a:ln/>
        </p:spPr>
        <p:txBody>
          <a:bodyPr/>
          <a:lstStyle>
            <a:lvl1pPr>
              <a:defRPr/>
            </a:lvl1pPr>
          </a:lstStyle>
          <a:p>
            <a:fld id="{74D1EEE3-45F8-4344-B83A-1D2640894DDB}" type="slidenum">
              <a:rPr lang="uk-UA" smtClean="0"/>
              <a:pPr/>
              <a:t>‹#›</a:t>
            </a:fld>
            <a:endParaRPr lang="uk-UA"/>
          </a:p>
        </p:txBody>
      </p:sp>
    </p:spTree>
    <p:extLst>
      <p:ext uri="{BB962C8B-B14F-4D97-AF65-F5344CB8AC3E}">
        <p14:creationId xmlns:p14="http://schemas.microsoft.com/office/powerpoint/2010/main" xmlns="" val="731776385"/>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fld id="{FCF037C7-914B-4E51-99C8-BAB85F790924}" type="datetimeFigureOut">
              <a:rPr lang="uk-UA" smtClean="0"/>
              <a:pPr/>
              <a:t>22.03.2016</a:t>
            </a:fld>
            <a:endParaRPr lang="uk-UA"/>
          </a:p>
        </p:txBody>
      </p:sp>
      <p:sp>
        <p:nvSpPr>
          <p:cNvPr id="5" name="Rectangle 5"/>
          <p:cNvSpPr>
            <a:spLocks noGrp="1" noChangeArrowheads="1"/>
          </p:cNvSpPr>
          <p:nvPr>
            <p:ph type="ftr" sz="quarter" idx="11"/>
          </p:nvPr>
        </p:nvSpPr>
        <p:spPr>
          <a:ln/>
        </p:spPr>
        <p:txBody>
          <a:bodyPr/>
          <a:lstStyle>
            <a:lvl1pPr>
              <a:defRPr/>
            </a:lvl1pPr>
          </a:lstStyle>
          <a:p>
            <a:endParaRPr lang="uk-UA"/>
          </a:p>
        </p:txBody>
      </p:sp>
      <p:sp>
        <p:nvSpPr>
          <p:cNvPr id="6" name="Rectangle 6"/>
          <p:cNvSpPr>
            <a:spLocks noGrp="1" noChangeArrowheads="1"/>
          </p:cNvSpPr>
          <p:nvPr>
            <p:ph type="sldNum" sz="quarter" idx="12"/>
          </p:nvPr>
        </p:nvSpPr>
        <p:spPr>
          <a:ln/>
        </p:spPr>
        <p:txBody>
          <a:bodyPr/>
          <a:lstStyle>
            <a:lvl1pPr>
              <a:defRPr/>
            </a:lvl1pPr>
          </a:lstStyle>
          <a:p>
            <a:fld id="{74D1EEE3-45F8-4344-B83A-1D2640894DDB}" type="slidenum">
              <a:rPr lang="uk-UA" smtClean="0"/>
              <a:pPr/>
              <a:t>‹#›</a:t>
            </a:fld>
            <a:endParaRPr lang="uk-UA"/>
          </a:p>
        </p:txBody>
      </p:sp>
    </p:spTree>
    <p:extLst>
      <p:ext uri="{BB962C8B-B14F-4D97-AF65-F5344CB8AC3E}">
        <p14:creationId xmlns:p14="http://schemas.microsoft.com/office/powerpoint/2010/main" xmlns="" val="3338530251"/>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8.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10.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3174" y="0"/>
            <a:ext cx="5972188" cy="1214422"/>
          </a:xfrm>
          <a:prstGeom prst="rect">
            <a:avLst/>
          </a:prstGeom>
        </p:spPr>
        <p:txBody>
          <a:bodyPr vert="horz" lIns="91440" tIns="45720" rIns="91440" bIns="45720" rtlCol="0" anchor="ctr">
            <a:normAutofit/>
          </a:bodyPr>
          <a:lstStyle/>
          <a:p>
            <a:r>
              <a:rPr lang="ru-RU" smtClean="0"/>
              <a:t>Образец заголовка</a:t>
            </a:r>
            <a:endParaRPr lang="ru-RU" dirty="0"/>
          </a:p>
        </p:txBody>
      </p:sp>
      <p:sp>
        <p:nvSpPr>
          <p:cNvPr id="3" name="Text Placeholder 2"/>
          <p:cNvSpPr>
            <a:spLocks noGrp="1"/>
          </p:cNvSpPr>
          <p:nvPr>
            <p:ph type="body" idx="1"/>
          </p:nvPr>
        </p:nvSpPr>
        <p:spPr>
          <a:xfrm>
            <a:off x="2643174" y="1600200"/>
            <a:ext cx="6043626" cy="4114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F037C7-914B-4E51-99C8-BAB85F790924}" type="datetimeFigureOut">
              <a:rPr lang="uk-UA" smtClean="0"/>
              <a:pPr/>
              <a:t>22.03.2016</a:t>
            </a:fld>
            <a:endParaRPr lang="uk-U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1EEE3-45F8-4344-B83A-1D2640894DDB}"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wedge/>
  </p:transition>
  <p:txStyles>
    <p:titleStyle>
      <a:lvl1pPr algn="ctr" defTabSz="914400" rtl="0" eaLnBrk="1" latinLnBrk="0" hangingPunct="1">
        <a:spcBef>
          <a:spcPct val="0"/>
        </a:spcBef>
        <a:buNone/>
        <a:defRPr sz="2800" kern="1200">
          <a:solidFill>
            <a:schemeClr val="tx1"/>
          </a:solidFill>
          <a:latin typeface="Segoe Scrip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ego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14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FCF037C7-914B-4E51-99C8-BAB85F790924}" type="datetimeFigureOut">
              <a:rPr lang="uk-UA" smtClean="0"/>
              <a:pPr/>
              <a:t>22.03.2016</a:t>
            </a:fld>
            <a:endParaRPr lang="uk-UA"/>
          </a:p>
        </p:txBody>
      </p:sp>
      <p:sp>
        <p:nvSpPr>
          <p:cNvPr id="614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uk-UA"/>
          </a:p>
        </p:txBody>
      </p:sp>
      <p:sp>
        <p:nvSpPr>
          <p:cNvPr id="614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4D1EEE3-45F8-4344-B83A-1D2640894DDB}"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ransition spd="slow">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14"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ru-RU"/>
          </a:p>
        </p:txBody>
      </p:sp>
      <p:sp>
        <p:nvSpPr>
          <p:cNvPr id="2051"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2052"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4517"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ru-RU"/>
          </a:p>
        </p:txBody>
      </p:sp>
      <p:sp>
        <p:nvSpPr>
          <p:cNvPr id="64518"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ru-RU"/>
          </a:p>
        </p:txBody>
      </p:sp>
      <p:sp>
        <p:nvSpPr>
          <p:cNvPr id="64519"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5EFA4DDD-DBDC-4AD4-933D-5EFD8FD2B3F6}" type="slidenum">
              <a:rPr lang="ru-RU"/>
              <a:pPr>
                <a:defRPr/>
              </a:pPr>
              <a:t>‹#›</a:t>
            </a:fld>
            <a:endParaRPr lang="ru-RU"/>
          </a:p>
        </p:txBody>
      </p:sp>
      <p:sp>
        <p:nvSpPr>
          <p:cNvPr id="64520"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ru-RU"/>
          </a:p>
        </p:txBody>
      </p:sp>
      <p:sp>
        <p:nvSpPr>
          <p:cNvPr id="64521"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ru-RU"/>
          </a:p>
        </p:txBody>
      </p:sp>
      <p:grpSp>
        <p:nvGrpSpPr>
          <p:cNvPr id="2058" name="Group 10"/>
          <p:cNvGrpSpPr>
            <a:grpSpLocks/>
          </p:cNvGrpSpPr>
          <p:nvPr/>
        </p:nvGrpSpPr>
        <p:grpSpPr bwMode="auto">
          <a:xfrm>
            <a:off x="7938" y="5540375"/>
            <a:ext cx="1784350" cy="1246188"/>
            <a:chOff x="5" y="3490"/>
            <a:chExt cx="1124" cy="785"/>
          </a:xfrm>
        </p:grpSpPr>
        <p:sp>
          <p:nvSpPr>
            <p:cNvPr id="64523"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ru-RU"/>
            </a:p>
          </p:txBody>
        </p:sp>
        <p:sp>
          <p:nvSpPr>
            <p:cNvPr id="64524"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ru-RU"/>
            </a:p>
          </p:txBody>
        </p:sp>
        <p:sp>
          <p:nvSpPr>
            <p:cNvPr id="64525"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ru-RU"/>
            </a:p>
          </p:txBody>
        </p:sp>
        <p:sp>
          <p:nvSpPr>
            <p:cNvPr id="64526"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ru-RU"/>
            </a:p>
          </p:txBody>
        </p:sp>
        <p:sp>
          <p:nvSpPr>
            <p:cNvPr id="64527"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ru-RU"/>
            </a:p>
          </p:txBody>
        </p:sp>
        <p:sp>
          <p:nvSpPr>
            <p:cNvPr id="64528"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ru-RU"/>
            </a:p>
          </p:txBody>
        </p:sp>
        <p:sp>
          <p:nvSpPr>
            <p:cNvPr id="64529"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ru-RU"/>
            </a:p>
          </p:txBody>
        </p:sp>
        <p:sp>
          <p:nvSpPr>
            <p:cNvPr id="64530"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ru-RU"/>
            </a:p>
          </p:txBody>
        </p:sp>
        <p:sp>
          <p:nvSpPr>
            <p:cNvPr id="64531"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ru-RU"/>
            </a:p>
          </p:txBody>
        </p:sp>
        <p:grpSp>
          <p:nvGrpSpPr>
            <p:cNvPr id="2084" name="Group 20"/>
            <p:cNvGrpSpPr>
              <a:grpSpLocks/>
            </p:cNvGrpSpPr>
            <p:nvPr userDrawn="1"/>
          </p:nvGrpSpPr>
          <p:grpSpPr bwMode="auto">
            <a:xfrm>
              <a:off x="5" y="3490"/>
              <a:ext cx="1124" cy="780"/>
              <a:chOff x="5" y="3490"/>
              <a:chExt cx="1124" cy="780"/>
            </a:xfrm>
          </p:grpSpPr>
          <p:grpSp>
            <p:nvGrpSpPr>
              <p:cNvPr id="2085" name="Group 21"/>
              <p:cNvGrpSpPr>
                <a:grpSpLocks/>
              </p:cNvGrpSpPr>
              <p:nvPr userDrawn="1"/>
            </p:nvGrpSpPr>
            <p:grpSpPr bwMode="auto">
              <a:xfrm>
                <a:off x="499" y="3562"/>
                <a:ext cx="548" cy="708"/>
                <a:chOff x="499" y="3562"/>
                <a:chExt cx="548" cy="708"/>
              </a:xfrm>
            </p:grpSpPr>
            <p:sp>
              <p:nvSpPr>
                <p:cNvPr id="64534"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ru-RU"/>
                </a:p>
              </p:txBody>
            </p:sp>
            <p:sp>
              <p:nvSpPr>
                <p:cNvPr id="64535"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ru-RU"/>
                </a:p>
              </p:txBody>
            </p:sp>
            <p:sp>
              <p:nvSpPr>
                <p:cNvPr id="64536"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ru-RU"/>
                </a:p>
              </p:txBody>
            </p:sp>
          </p:grpSp>
          <p:sp>
            <p:nvSpPr>
              <p:cNvPr id="64537"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ru-RU"/>
              </a:p>
            </p:txBody>
          </p:sp>
          <p:sp>
            <p:nvSpPr>
              <p:cNvPr id="64538"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ru-RU"/>
              </a:p>
            </p:txBody>
          </p:sp>
          <p:sp>
            <p:nvSpPr>
              <p:cNvPr id="64539"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ru-RU"/>
              </a:p>
            </p:txBody>
          </p:sp>
          <p:grpSp>
            <p:nvGrpSpPr>
              <p:cNvPr id="2089" name="Group 28"/>
              <p:cNvGrpSpPr>
                <a:grpSpLocks/>
              </p:cNvGrpSpPr>
              <p:nvPr userDrawn="1"/>
            </p:nvGrpSpPr>
            <p:grpSpPr bwMode="auto">
              <a:xfrm>
                <a:off x="5" y="3490"/>
                <a:ext cx="1124" cy="678"/>
                <a:chOff x="5" y="3490"/>
                <a:chExt cx="1124" cy="678"/>
              </a:xfrm>
            </p:grpSpPr>
            <p:sp>
              <p:nvSpPr>
                <p:cNvPr id="64541"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ru-RU"/>
                </a:p>
              </p:txBody>
            </p:sp>
            <p:sp>
              <p:nvSpPr>
                <p:cNvPr id="64542"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ru-RU"/>
                </a:p>
              </p:txBody>
            </p:sp>
            <p:sp>
              <p:nvSpPr>
                <p:cNvPr id="64543"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ru-RU"/>
                </a:p>
              </p:txBody>
            </p:sp>
            <p:sp>
              <p:nvSpPr>
                <p:cNvPr id="64544"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ru-RU"/>
                </a:p>
              </p:txBody>
            </p:sp>
            <p:sp>
              <p:nvSpPr>
                <p:cNvPr id="64545"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ru-RU"/>
                </a:p>
              </p:txBody>
            </p:sp>
            <p:sp>
              <p:nvSpPr>
                <p:cNvPr id="64546"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ru-RU"/>
                </a:p>
              </p:txBody>
            </p:sp>
            <p:sp>
              <p:nvSpPr>
                <p:cNvPr id="64547"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ru-RU"/>
                </a:p>
              </p:txBody>
            </p:sp>
            <p:sp>
              <p:nvSpPr>
                <p:cNvPr id="64548"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ru-RU"/>
                </a:p>
              </p:txBody>
            </p:sp>
          </p:grpSp>
        </p:grpSp>
      </p:grpSp>
      <p:grpSp>
        <p:nvGrpSpPr>
          <p:cNvPr id="2059" name="Group 37"/>
          <p:cNvGrpSpPr>
            <a:grpSpLocks/>
          </p:cNvGrpSpPr>
          <p:nvPr/>
        </p:nvGrpSpPr>
        <p:grpSpPr bwMode="auto">
          <a:xfrm>
            <a:off x="8680450" y="2116138"/>
            <a:ext cx="385763" cy="4308475"/>
            <a:chOff x="5468" y="1333"/>
            <a:chExt cx="243" cy="2714"/>
          </a:xfrm>
        </p:grpSpPr>
        <p:sp>
          <p:nvSpPr>
            <p:cNvPr id="64550"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ru-RU"/>
            </a:p>
          </p:txBody>
        </p:sp>
        <p:sp>
          <p:nvSpPr>
            <p:cNvPr id="64551"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ru-RU"/>
            </a:p>
          </p:txBody>
        </p:sp>
      </p:grpSp>
      <p:grpSp>
        <p:nvGrpSpPr>
          <p:cNvPr id="2060" name="Group 40"/>
          <p:cNvGrpSpPr>
            <a:grpSpLocks/>
          </p:cNvGrpSpPr>
          <p:nvPr/>
        </p:nvGrpSpPr>
        <p:grpSpPr bwMode="auto">
          <a:xfrm>
            <a:off x="7318375" y="90488"/>
            <a:ext cx="2133600" cy="1911350"/>
            <a:chOff x="4610" y="57"/>
            <a:chExt cx="1344" cy="1204"/>
          </a:xfrm>
        </p:grpSpPr>
        <p:grpSp>
          <p:nvGrpSpPr>
            <p:cNvPr id="2061" name="Group 41"/>
            <p:cNvGrpSpPr>
              <a:grpSpLocks/>
            </p:cNvGrpSpPr>
            <p:nvPr userDrawn="1"/>
          </p:nvGrpSpPr>
          <p:grpSpPr bwMode="auto">
            <a:xfrm>
              <a:off x="4610" y="57"/>
              <a:ext cx="1344" cy="1204"/>
              <a:chOff x="4610" y="57"/>
              <a:chExt cx="1344" cy="1204"/>
            </a:xfrm>
          </p:grpSpPr>
          <p:sp>
            <p:nvSpPr>
              <p:cNvPr id="64554"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ru-RU"/>
              </a:p>
            </p:txBody>
          </p:sp>
          <p:grpSp>
            <p:nvGrpSpPr>
              <p:cNvPr id="2064" name="Group 43"/>
              <p:cNvGrpSpPr>
                <a:grpSpLocks/>
              </p:cNvGrpSpPr>
              <p:nvPr userDrawn="1"/>
            </p:nvGrpSpPr>
            <p:grpSpPr bwMode="auto">
              <a:xfrm>
                <a:off x="4610" y="57"/>
                <a:ext cx="1344" cy="985"/>
                <a:chOff x="4610" y="57"/>
                <a:chExt cx="1344" cy="985"/>
              </a:xfrm>
            </p:grpSpPr>
            <p:sp>
              <p:nvSpPr>
                <p:cNvPr id="64556"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ru-RU"/>
                </a:p>
              </p:txBody>
            </p:sp>
            <p:sp>
              <p:nvSpPr>
                <p:cNvPr id="64557" name="Freeform 45"/>
                <p:cNvSpPr>
                  <a:spLocks/>
                </p:cNvSpPr>
                <p:nvPr userDrawn="1"/>
              </p:nvSpPr>
              <p:spPr bwMode="auto">
                <a:xfrm rot="-3172564">
                  <a:off x="5050" y="330"/>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ru-RU"/>
                </a:p>
              </p:txBody>
            </p:sp>
            <p:sp>
              <p:nvSpPr>
                <p:cNvPr id="64558" name="Freeform 46"/>
                <p:cNvSpPr>
                  <a:spLocks/>
                </p:cNvSpPr>
                <p:nvPr userDrawn="1"/>
              </p:nvSpPr>
              <p:spPr bwMode="auto">
                <a:xfrm rot="-3172564">
                  <a:off x="4860" y="180"/>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ru-RU"/>
                </a:p>
              </p:txBody>
            </p:sp>
            <p:sp>
              <p:nvSpPr>
                <p:cNvPr id="64559"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ru-RU"/>
                </a:p>
              </p:txBody>
            </p:sp>
            <p:sp>
              <p:nvSpPr>
                <p:cNvPr id="64560" name="Freeform 48"/>
                <p:cNvSpPr>
                  <a:spLocks/>
                </p:cNvSpPr>
                <p:nvPr userDrawn="1"/>
              </p:nvSpPr>
              <p:spPr bwMode="auto">
                <a:xfrm rot="-3172564">
                  <a:off x="5299" y="895"/>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ru-RU"/>
                </a:p>
              </p:txBody>
            </p:sp>
            <p:sp>
              <p:nvSpPr>
                <p:cNvPr id="64561" name="Freeform 49"/>
                <p:cNvSpPr>
                  <a:spLocks/>
                </p:cNvSpPr>
                <p:nvPr userDrawn="1"/>
              </p:nvSpPr>
              <p:spPr bwMode="auto">
                <a:xfrm rot="-3172564">
                  <a:off x="5253" y="804"/>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ru-RU"/>
                </a:p>
              </p:txBody>
            </p:sp>
            <p:sp>
              <p:nvSpPr>
                <p:cNvPr id="64562"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ru-RU"/>
                </a:p>
              </p:txBody>
            </p:sp>
            <p:sp>
              <p:nvSpPr>
                <p:cNvPr id="64563" name="Freeform 51"/>
                <p:cNvSpPr>
                  <a:spLocks/>
                </p:cNvSpPr>
                <p:nvPr userDrawn="1"/>
              </p:nvSpPr>
              <p:spPr bwMode="auto">
                <a:xfrm rot="-3172564">
                  <a:off x="4949" y="140"/>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ru-RU"/>
                </a:p>
              </p:txBody>
            </p:sp>
          </p:grpSp>
        </p:grpSp>
        <p:sp>
          <p:nvSpPr>
            <p:cNvPr id="64564"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ru-RU"/>
            </a:p>
          </p:txBody>
        </p:sp>
      </p:gr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spd="slow">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cs typeface="Arial" charset="0"/>
        </a:defRPr>
      </a:lvl2pPr>
      <a:lvl3pPr algn="ctr" rtl="0" eaLnBrk="1" fontAlgn="base" hangingPunct="1">
        <a:spcBef>
          <a:spcPct val="0"/>
        </a:spcBef>
        <a:spcAft>
          <a:spcPct val="0"/>
        </a:spcAft>
        <a:defRPr sz="4400">
          <a:solidFill>
            <a:schemeClr val="tx1"/>
          </a:solidFill>
          <a:latin typeface="Comic Sans MS" pitchFamily="66" charset="0"/>
          <a:cs typeface="Arial" charset="0"/>
        </a:defRPr>
      </a:lvl3pPr>
      <a:lvl4pPr algn="ctr" rtl="0" eaLnBrk="1" fontAlgn="base" hangingPunct="1">
        <a:spcBef>
          <a:spcPct val="0"/>
        </a:spcBef>
        <a:spcAft>
          <a:spcPct val="0"/>
        </a:spcAft>
        <a:defRPr sz="4400">
          <a:solidFill>
            <a:schemeClr val="tx1"/>
          </a:solidFill>
          <a:latin typeface="Comic Sans MS" pitchFamily="66" charset="0"/>
          <a:cs typeface="Arial" charset="0"/>
        </a:defRPr>
      </a:lvl4pPr>
      <a:lvl5pPr algn="ctr" rtl="0" eaLnBrk="1" fontAlgn="base" hangingPunct="1">
        <a:spcBef>
          <a:spcPct val="0"/>
        </a:spcBef>
        <a:spcAft>
          <a:spcPct val="0"/>
        </a:spcAft>
        <a:defRPr sz="4400">
          <a:solidFill>
            <a:schemeClr val="tx1"/>
          </a:solidFill>
          <a:latin typeface="Comic Sans MS" pitchFamily="66" charset="0"/>
          <a:cs typeface="Arial" charset="0"/>
        </a:defRPr>
      </a:lvl5pPr>
      <a:lvl6pPr marL="457200" algn="ctr" rtl="0" eaLnBrk="1" fontAlgn="base" hangingPunct="1">
        <a:spcBef>
          <a:spcPct val="0"/>
        </a:spcBef>
        <a:spcAft>
          <a:spcPct val="0"/>
        </a:spcAft>
        <a:defRPr sz="4400">
          <a:solidFill>
            <a:schemeClr val="tx1"/>
          </a:solidFill>
          <a:latin typeface="Comic Sans MS" pitchFamily="66" charset="0"/>
          <a:cs typeface="Arial" charset="0"/>
        </a:defRPr>
      </a:lvl6pPr>
      <a:lvl7pPr marL="914400" algn="ctr" rtl="0" eaLnBrk="1" fontAlgn="base" hangingPunct="1">
        <a:spcBef>
          <a:spcPct val="0"/>
        </a:spcBef>
        <a:spcAft>
          <a:spcPct val="0"/>
        </a:spcAft>
        <a:defRPr sz="4400">
          <a:solidFill>
            <a:schemeClr val="tx1"/>
          </a:solidFill>
          <a:latin typeface="Comic Sans MS" pitchFamily="66" charset="0"/>
          <a:cs typeface="Arial" charset="0"/>
        </a:defRPr>
      </a:lvl7pPr>
      <a:lvl8pPr marL="1371600" algn="ctr" rtl="0" eaLnBrk="1" fontAlgn="base" hangingPunct="1">
        <a:spcBef>
          <a:spcPct val="0"/>
        </a:spcBef>
        <a:spcAft>
          <a:spcPct val="0"/>
        </a:spcAft>
        <a:defRPr sz="4400">
          <a:solidFill>
            <a:schemeClr val="tx1"/>
          </a:solidFill>
          <a:latin typeface="Comic Sans MS" pitchFamily="66" charset="0"/>
          <a:cs typeface="Arial" charset="0"/>
        </a:defRPr>
      </a:lvl8pPr>
      <a:lvl9pPr marL="1828800" algn="ctr" rtl="0" eaLnBrk="1" fontAlgn="base" hangingPunct="1">
        <a:spcBef>
          <a:spcPct val="0"/>
        </a:spcBef>
        <a:spcAft>
          <a:spcPct val="0"/>
        </a:spcAft>
        <a:defRPr sz="4400">
          <a:solidFill>
            <a:schemeClr val="tx1"/>
          </a:solidFill>
          <a:latin typeface="Comic Sans MS" pitchFamily="66"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8173" y="-7340"/>
            <a:ext cx="9160346" cy="1040737"/>
          </a:xfrm>
          <a:custGeom>
            <a:avLst/>
            <a:gdLst>
              <a:gd name="T0" fmla="*/ 6 w 5772"/>
              <a:gd name="T1" fmla="*/ 2 h 656"/>
              <a:gd name="T2" fmla="*/ 2542 w 5772"/>
              <a:gd name="T3" fmla="*/ 0 h 656"/>
              <a:gd name="T4" fmla="*/ 4374 w 5772"/>
              <a:gd name="T5" fmla="*/ 367 h 656"/>
              <a:gd name="T6" fmla="*/ 5766 w 5772"/>
              <a:gd name="T7" fmla="*/ 55 h 656"/>
              <a:gd name="T8" fmla="*/ 5772 w 5772"/>
              <a:gd name="T9" fmla="*/ 213 h 656"/>
              <a:gd name="T10" fmla="*/ 4302 w 5772"/>
              <a:gd name="T11" fmla="*/ 439 h 656"/>
              <a:gd name="T12" fmla="*/ 1488 w 5772"/>
              <a:gd name="T13" fmla="*/ 201 h 656"/>
              <a:gd name="T14" fmla="*/ 0 w 5772"/>
              <a:gd name="T15" fmla="*/ 656 h 656"/>
              <a:gd name="T16" fmla="*/ 6 w 5772"/>
              <a:gd name="T17" fmla="*/ 2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81438F">
                  <a:alpha val="45000"/>
                </a:srgbClr>
              </a:gs>
              <a:gs pos="100000">
                <a:srgbClr val="F35206">
                  <a:alpha val="54999"/>
                </a:srgbClr>
              </a:gs>
            </a:gsLst>
            <a:lin ang="5400000" scaled="1"/>
          </a:gradFill>
          <a:ln w="9525" algn="ctr">
            <a:noFill/>
            <a:round/>
            <a:headEnd/>
            <a:tailEnd/>
          </a:ln>
        </p:spPr>
        <p:txBody>
          <a:bodyPr lIns="86699" tIns="43350" rIns="86699" bIns="43350"/>
          <a:lstStyle/>
          <a:p>
            <a:pPr defTabSz="867141">
              <a:defRPr/>
            </a:pPr>
            <a:endParaRPr lang="en-US" sz="1700" i="0">
              <a:latin typeface="Constantia" pitchFamily="18" charset="0"/>
            </a:endParaRPr>
          </a:p>
        </p:txBody>
      </p:sp>
      <p:sp>
        <p:nvSpPr>
          <p:cNvPr id="8" name="Полилиния 7"/>
          <p:cNvSpPr>
            <a:spLocks/>
          </p:cNvSpPr>
          <p:nvPr/>
        </p:nvSpPr>
        <p:spPr bwMode="auto">
          <a:xfrm>
            <a:off x="4380620" y="-7340"/>
            <a:ext cx="4763380" cy="637067"/>
          </a:xfrm>
          <a:custGeom>
            <a:avLst/>
            <a:gdLst>
              <a:gd name="T0" fmla="*/ 0 w 3000"/>
              <a:gd name="T1" fmla="*/ 0 h 595"/>
              <a:gd name="T2" fmla="*/ 1668 w 3000"/>
              <a:gd name="T3" fmla="*/ 564 h 595"/>
              <a:gd name="T4" fmla="*/ 3000 w 3000"/>
              <a:gd name="T5" fmla="*/ 186 h 595"/>
              <a:gd name="T6" fmla="*/ 3000 w 3000"/>
              <a:gd name="T7" fmla="*/ 6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B64712">
                  <a:alpha val="29999"/>
                </a:srgbClr>
              </a:gs>
              <a:gs pos="80000">
                <a:srgbClr val="A14AB3">
                  <a:alpha val="42000"/>
                </a:srgbClr>
              </a:gs>
              <a:gs pos="100000">
                <a:srgbClr val="A14AB3">
                  <a:alpha val="45000"/>
                </a:srgbClr>
              </a:gs>
            </a:gsLst>
            <a:lin ang="5400000" scaled="1"/>
          </a:gradFill>
          <a:ln w="9525" algn="ctr">
            <a:noFill/>
            <a:round/>
            <a:headEnd/>
            <a:tailEnd/>
          </a:ln>
        </p:spPr>
        <p:txBody>
          <a:bodyPr lIns="86699" tIns="43350" rIns="86699" bIns="43350"/>
          <a:lstStyle/>
          <a:p>
            <a:pPr defTabSz="867141">
              <a:defRPr/>
            </a:pPr>
            <a:endParaRPr lang="en-US" sz="1700" i="0">
              <a:latin typeface="Constantia" pitchFamily="18" charset="0"/>
            </a:endParaRPr>
          </a:p>
        </p:txBody>
      </p:sp>
      <p:sp>
        <p:nvSpPr>
          <p:cNvPr id="1030" name="Заголовок 8"/>
          <p:cNvSpPr>
            <a:spLocks noGrp="1"/>
          </p:cNvSpPr>
          <p:nvPr>
            <p:ph type="title"/>
          </p:nvPr>
        </p:nvSpPr>
        <p:spPr bwMode="auto">
          <a:xfrm>
            <a:off x="456315" y="704589"/>
            <a:ext cx="8231370" cy="1143490"/>
          </a:xfrm>
          <a:prstGeom prst="rect">
            <a:avLst/>
          </a:prstGeom>
          <a:noFill/>
          <a:ln w="9525">
            <a:noFill/>
            <a:miter lim="800000"/>
            <a:headEnd/>
            <a:tailEnd/>
          </a:ln>
        </p:spPr>
        <p:txBody>
          <a:bodyPr vert="horz" wrap="square" lIns="0" tIns="43350" rIns="0" bIns="0" numCol="1" anchor="b" anchorCtr="0" compatLnSpc="1">
            <a:prstTxWarp prst="textNoShape">
              <a:avLst/>
            </a:prstTxWarp>
          </a:bodyPr>
          <a:lstStyle/>
          <a:p>
            <a:pPr lvl="0"/>
            <a:r>
              <a:rPr lang="ru-RU" smtClean="0"/>
              <a:t>Образец заголовка</a:t>
            </a:r>
            <a:endParaRPr lang="en-US" smtClean="0"/>
          </a:p>
        </p:txBody>
      </p:sp>
      <p:sp>
        <p:nvSpPr>
          <p:cNvPr id="1031" name="Текст 29"/>
          <p:cNvSpPr>
            <a:spLocks noGrp="1"/>
          </p:cNvSpPr>
          <p:nvPr>
            <p:ph type="body" idx="1"/>
          </p:nvPr>
        </p:nvSpPr>
        <p:spPr bwMode="auto">
          <a:xfrm>
            <a:off x="456315" y="1934685"/>
            <a:ext cx="8231370" cy="4390471"/>
          </a:xfrm>
          <a:prstGeom prst="rect">
            <a:avLst/>
          </a:prstGeom>
          <a:noFill/>
          <a:ln w="9525">
            <a:noFill/>
            <a:miter lim="800000"/>
            <a:headEnd/>
            <a:tailEnd/>
          </a:ln>
        </p:spPr>
        <p:txBody>
          <a:bodyPr vert="horz" wrap="square" lIns="86699" tIns="43350" rIns="86699" bIns="4335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6315" y="6355980"/>
            <a:ext cx="2134462" cy="365506"/>
          </a:xfrm>
          <a:prstGeom prst="rect">
            <a:avLst/>
          </a:prstGeom>
        </p:spPr>
        <p:txBody>
          <a:bodyPr vert="horz" wrap="square" lIns="0" tIns="0" rIns="0" bIns="0" numCol="1" anchor="b" anchorCtr="0" compatLnSpc="1">
            <a:prstTxWarp prst="textNoShape">
              <a:avLst/>
            </a:prstTxWarp>
          </a:bodyPr>
          <a:lstStyle>
            <a:lvl1pPr>
              <a:defRPr sz="1200" i="0">
                <a:solidFill>
                  <a:srgbClr val="A93C93"/>
                </a:solidFill>
                <a:latin typeface="Constantia" pitchFamily="18" charset="0"/>
              </a:defRPr>
            </a:lvl1pPr>
          </a:lstStyle>
          <a:p>
            <a:fld id="{FCF037C7-914B-4E51-99C8-BAB85F790924}" type="datetimeFigureOut">
              <a:rPr lang="uk-UA" smtClean="0"/>
              <a:pPr/>
              <a:t>22.03.2016</a:t>
            </a:fld>
            <a:endParaRPr lang="uk-UA"/>
          </a:p>
        </p:txBody>
      </p:sp>
      <p:sp>
        <p:nvSpPr>
          <p:cNvPr id="22" name="Нижний колонтитул 21"/>
          <p:cNvSpPr>
            <a:spLocks noGrp="1"/>
          </p:cNvSpPr>
          <p:nvPr>
            <p:ph type="ftr" sz="quarter" idx="3"/>
          </p:nvPr>
        </p:nvSpPr>
        <p:spPr>
          <a:xfrm>
            <a:off x="2667057" y="6355980"/>
            <a:ext cx="3353572" cy="365506"/>
          </a:xfrm>
          <a:prstGeom prst="rect">
            <a:avLst/>
          </a:prstGeom>
        </p:spPr>
        <p:txBody>
          <a:bodyPr vert="horz" wrap="square" lIns="0" tIns="0" rIns="0" bIns="0" numCol="1" anchor="b" anchorCtr="0" compatLnSpc="1">
            <a:prstTxWarp prst="textNoShape">
              <a:avLst/>
            </a:prstTxWarp>
          </a:bodyPr>
          <a:lstStyle>
            <a:lvl1pPr>
              <a:defRPr sz="1200" i="0">
                <a:solidFill>
                  <a:srgbClr val="A93C93"/>
                </a:solidFill>
                <a:latin typeface="Constantia" pitchFamily="18" charset="0"/>
              </a:defRPr>
            </a:lvl1pPr>
          </a:lstStyle>
          <a:p>
            <a:endParaRPr lang="uk-UA"/>
          </a:p>
        </p:txBody>
      </p:sp>
      <p:sp>
        <p:nvSpPr>
          <p:cNvPr id="18" name="Номер слайда 17"/>
          <p:cNvSpPr>
            <a:spLocks noGrp="1"/>
          </p:cNvSpPr>
          <p:nvPr>
            <p:ph type="sldNum" sz="quarter" idx="4"/>
          </p:nvPr>
        </p:nvSpPr>
        <p:spPr>
          <a:xfrm>
            <a:off x="7924890" y="6355980"/>
            <a:ext cx="762795" cy="365506"/>
          </a:xfrm>
          <a:prstGeom prst="rect">
            <a:avLst/>
          </a:prstGeom>
        </p:spPr>
        <p:txBody>
          <a:bodyPr vert="horz" wrap="square" lIns="0" tIns="0" rIns="0" bIns="0" numCol="1" anchor="b" anchorCtr="0" compatLnSpc="1">
            <a:prstTxWarp prst="textNoShape">
              <a:avLst/>
            </a:prstTxWarp>
          </a:bodyPr>
          <a:lstStyle>
            <a:lvl1pPr algn="r">
              <a:defRPr sz="1200" i="0">
                <a:solidFill>
                  <a:srgbClr val="A93C93"/>
                </a:solidFill>
                <a:latin typeface="Constantia" pitchFamily="18" charset="0"/>
              </a:defRPr>
            </a:lvl1pPr>
          </a:lstStyle>
          <a:p>
            <a:fld id="{74D1EEE3-45F8-4344-B83A-1D2640894DDB}" type="slidenum">
              <a:rPr lang="uk-UA" smtClean="0"/>
              <a:pPr/>
              <a:t>‹#›</a:t>
            </a:fld>
            <a:endParaRPr lang="uk-UA"/>
          </a:p>
        </p:txBody>
      </p:sp>
      <p:grpSp>
        <p:nvGrpSpPr>
          <p:cNvPr id="1035" name="Группа 1"/>
          <p:cNvGrpSpPr>
            <a:grpSpLocks/>
          </p:cNvGrpSpPr>
          <p:nvPr/>
        </p:nvGrpSpPr>
        <p:grpSpPr bwMode="auto">
          <a:xfrm>
            <a:off x="-19070" y="202570"/>
            <a:ext cx="9180777" cy="648809"/>
            <a:chOff x="-19045" y="216550"/>
            <a:chExt cx="9180548" cy="649224"/>
          </a:xfrm>
        </p:grpSpPr>
        <p:grpSp>
          <p:nvGrpSpPr>
            <p:cNvPr id="1036" name="Полилиния 11"/>
            <p:cNvGrpSpPr>
              <a:grpSpLocks/>
            </p:cNvGrpSpPr>
            <p:nvPr/>
          </p:nvGrpSpPr>
          <p:grpSpPr bwMode="auto">
            <a:xfrm>
              <a:off x="-6091" y="-11569"/>
              <a:ext cx="9137939" cy="1050979"/>
              <a:chOff x="-6096" y="-24384"/>
              <a:chExt cx="9137904" cy="1048512"/>
            </a:xfrm>
          </p:grpSpPr>
          <p:pic>
            <p:nvPicPr>
              <p:cNvPr id="1040" name="Полилиния 11"/>
              <p:cNvPicPr>
                <a:picLocks noChangeArrowheads="1"/>
              </p:cNvPicPr>
              <p:nvPr/>
            </p:nvPicPr>
            <p:blipFill>
              <a:blip r:embed="rId14" cstate="print"/>
              <a:srcRect/>
              <a:stretch>
                <a:fillRect/>
              </a:stretch>
            </p:blipFill>
            <p:spPr bwMode="auto">
              <a:xfrm>
                <a:off x="-6096" y="-24384"/>
                <a:ext cx="9137904" cy="1048512"/>
              </a:xfrm>
              <a:prstGeom prst="rect">
                <a:avLst/>
              </a:prstGeom>
              <a:noFill/>
              <a:ln w="9525">
                <a:noFill/>
                <a:miter lim="800000"/>
                <a:headEnd/>
                <a:tailEnd/>
              </a:ln>
            </p:spPr>
          </p:pic>
          <p:sp>
            <p:nvSpPr>
              <p:cNvPr id="2" name="Text Box 11"/>
              <p:cNvSpPr txBox="1">
                <a:spLocks noChangeArrowheads="1"/>
              </p:cNvSpPr>
              <p:nvPr/>
            </p:nvSpPr>
            <p:spPr bwMode="auto">
              <a:xfrm rot="21435692">
                <a:off x="-28585" y="423007"/>
                <a:ext cx="0" cy="0"/>
              </a:xfrm>
              <a:prstGeom prst="rect">
                <a:avLst/>
              </a:prstGeom>
              <a:noFill/>
              <a:ln w="9525">
                <a:noFill/>
                <a:miter lim="800000"/>
                <a:headEnd/>
                <a:tailEnd/>
              </a:ln>
            </p:spPr>
            <p:txBody>
              <a:bodyPr lIns="97932" tIns="48966" rIns="97932" bIns="48966"/>
              <a:lstStyle/>
              <a:p>
                <a:pPr defTabSz="867141">
                  <a:defRPr/>
                </a:pPr>
                <a:endParaRPr lang="en-US" sz="1700" i="0">
                  <a:latin typeface="Constantia" pitchFamily="18" charset="0"/>
                </a:endParaRPr>
              </a:p>
            </p:txBody>
          </p:sp>
        </p:grpSp>
        <p:grpSp>
          <p:nvGrpSpPr>
            <p:cNvPr id="1037" name="Полилиния 12"/>
            <p:cNvGrpSpPr>
              <a:grpSpLocks/>
            </p:cNvGrpSpPr>
            <p:nvPr/>
          </p:nvGrpSpPr>
          <p:grpSpPr bwMode="auto">
            <a:xfrm>
              <a:off x="-6091" y="61755"/>
              <a:ext cx="9156227" cy="910441"/>
              <a:chOff x="-6096" y="48768"/>
              <a:chExt cx="9156192" cy="908304"/>
            </a:xfrm>
          </p:grpSpPr>
          <p:pic>
            <p:nvPicPr>
              <p:cNvPr id="1038" name="Полилиния 12"/>
              <p:cNvPicPr>
                <a:picLocks noChangeArrowheads="1"/>
              </p:cNvPicPr>
              <p:nvPr/>
            </p:nvPicPr>
            <p:blipFill>
              <a:blip r:embed="rId15" cstate="print"/>
              <a:srcRect/>
              <a:stretch>
                <a:fillRect/>
              </a:stretch>
            </p:blipFill>
            <p:spPr bwMode="auto">
              <a:xfrm>
                <a:off x="-6096" y="48768"/>
                <a:ext cx="9156192" cy="908304"/>
              </a:xfrm>
              <a:prstGeom prst="rect">
                <a:avLst/>
              </a:prstGeom>
              <a:noFill/>
              <a:ln w="9525">
                <a:noFill/>
                <a:miter lim="800000"/>
                <a:headEnd/>
                <a:tailEnd/>
              </a:ln>
            </p:spPr>
          </p:pic>
          <p:sp>
            <p:nvSpPr>
              <p:cNvPr id="3" name="Text Box 14"/>
              <p:cNvSpPr txBox="1">
                <a:spLocks noChangeArrowheads="1"/>
              </p:cNvSpPr>
              <p:nvPr/>
            </p:nvSpPr>
            <p:spPr bwMode="auto">
              <a:xfrm rot="21435692">
                <a:off x="-20413" y="496277"/>
                <a:ext cx="0" cy="0"/>
              </a:xfrm>
              <a:prstGeom prst="rect">
                <a:avLst/>
              </a:prstGeom>
              <a:noFill/>
              <a:ln w="9525">
                <a:noFill/>
                <a:miter lim="800000"/>
                <a:headEnd/>
                <a:tailEnd/>
              </a:ln>
            </p:spPr>
            <p:txBody>
              <a:bodyPr lIns="97932" tIns="48966" rIns="97932" bIns="48966"/>
              <a:lstStyle/>
              <a:p>
                <a:pPr defTabSz="867141">
                  <a:defRPr/>
                </a:pPr>
                <a:endParaRPr lang="en-US" sz="1700" i="0">
                  <a:latin typeface="Constantia" pitchFamily="18" charset="0"/>
                </a:endParaRPr>
              </a:p>
            </p:txBody>
          </p:sp>
        </p:grpSp>
      </p:gr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spd="slow">
    <p:fade thruBlk="1"/>
  </p:transition>
  <p:timing>
    <p:tnLst>
      <p:par>
        <p:cTn id="1" dur="indefinite" restart="never" nodeType="tmRoot"/>
      </p:par>
    </p:tnLst>
  </p:timing>
  <p:txStyles>
    <p:titleStyle>
      <a:lvl1pPr algn="l" defTabSz="867141" rtl="0" eaLnBrk="1" fontAlgn="base" hangingPunct="1">
        <a:spcBef>
          <a:spcPct val="0"/>
        </a:spcBef>
        <a:spcAft>
          <a:spcPct val="0"/>
        </a:spcAft>
        <a:defRPr sz="4800" kern="1200">
          <a:solidFill>
            <a:schemeClr val="tx2"/>
          </a:solidFill>
          <a:latin typeface="+mj-lt"/>
          <a:ea typeface="+mj-ea"/>
          <a:cs typeface="+mj-cs"/>
        </a:defRPr>
      </a:lvl1pPr>
      <a:lvl2pPr algn="l" defTabSz="867141" rtl="0" eaLnBrk="1" fontAlgn="base" hangingPunct="1">
        <a:spcBef>
          <a:spcPct val="0"/>
        </a:spcBef>
        <a:spcAft>
          <a:spcPct val="0"/>
        </a:spcAft>
        <a:defRPr sz="4800">
          <a:solidFill>
            <a:schemeClr val="tx2"/>
          </a:solidFill>
          <a:latin typeface="Calibri" pitchFamily="34" charset="0"/>
        </a:defRPr>
      </a:lvl2pPr>
      <a:lvl3pPr algn="l" defTabSz="867141" rtl="0" eaLnBrk="1" fontAlgn="base" hangingPunct="1">
        <a:spcBef>
          <a:spcPct val="0"/>
        </a:spcBef>
        <a:spcAft>
          <a:spcPct val="0"/>
        </a:spcAft>
        <a:defRPr sz="4800">
          <a:solidFill>
            <a:schemeClr val="tx2"/>
          </a:solidFill>
          <a:latin typeface="Calibri" pitchFamily="34" charset="0"/>
        </a:defRPr>
      </a:lvl3pPr>
      <a:lvl4pPr algn="l" defTabSz="867141" rtl="0" eaLnBrk="1" fontAlgn="base" hangingPunct="1">
        <a:spcBef>
          <a:spcPct val="0"/>
        </a:spcBef>
        <a:spcAft>
          <a:spcPct val="0"/>
        </a:spcAft>
        <a:defRPr sz="4800">
          <a:solidFill>
            <a:schemeClr val="tx2"/>
          </a:solidFill>
          <a:latin typeface="Calibri" pitchFamily="34" charset="0"/>
        </a:defRPr>
      </a:lvl4pPr>
      <a:lvl5pPr algn="l" defTabSz="867141" rtl="0" eaLnBrk="1" fontAlgn="base" hangingPunct="1">
        <a:spcBef>
          <a:spcPct val="0"/>
        </a:spcBef>
        <a:spcAft>
          <a:spcPct val="0"/>
        </a:spcAft>
        <a:defRPr sz="4800">
          <a:solidFill>
            <a:schemeClr val="tx2"/>
          </a:solidFill>
          <a:latin typeface="Calibri" pitchFamily="34" charset="0"/>
        </a:defRPr>
      </a:lvl5pPr>
      <a:lvl6pPr marL="404759" algn="l" rtl="0" eaLnBrk="1" fontAlgn="base" hangingPunct="1">
        <a:spcBef>
          <a:spcPct val="0"/>
        </a:spcBef>
        <a:spcAft>
          <a:spcPct val="0"/>
        </a:spcAft>
        <a:defRPr sz="4400">
          <a:solidFill>
            <a:schemeClr val="tx2"/>
          </a:solidFill>
          <a:latin typeface="Calibri" pitchFamily="34" charset="0"/>
        </a:defRPr>
      </a:lvl6pPr>
      <a:lvl7pPr marL="809518" algn="l" rtl="0" eaLnBrk="1" fontAlgn="base" hangingPunct="1">
        <a:spcBef>
          <a:spcPct val="0"/>
        </a:spcBef>
        <a:spcAft>
          <a:spcPct val="0"/>
        </a:spcAft>
        <a:defRPr sz="4400">
          <a:solidFill>
            <a:schemeClr val="tx2"/>
          </a:solidFill>
          <a:latin typeface="Calibri" pitchFamily="34" charset="0"/>
        </a:defRPr>
      </a:lvl7pPr>
      <a:lvl8pPr marL="1214277" algn="l" rtl="0" eaLnBrk="1" fontAlgn="base" hangingPunct="1">
        <a:spcBef>
          <a:spcPct val="0"/>
        </a:spcBef>
        <a:spcAft>
          <a:spcPct val="0"/>
        </a:spcAft>
        <a:defRPr sz="4400">
          <a:solidFill>
            <a:schemeClr val="tx2"/>
          </a:solidFill>
          <a:latin typeface="Calibri" pitchFamily="34" charset="0"/>
        </a:defRPr>
      </a:lvl8pPr>
      <a:lvl9pPr marL="1619037" algn="l" rtl="0" eaLnBrk="1" fontAlgn="base" hangingPunct="1">
        <a:spcBef>
          <a:spcPct val="0"/>
        </a:spcBef>
        <a:spcAft>
          <a:spcPct val="0"/>
        </a:spcAft>
        <a:defRPr sz="4400">
          <a:solidFill>
            <a:schemeClr val="tx2"/>
          </a:solidFill>
          <a:latin typeface="Calibri" pitchFamily="34" charset="0"/>
        </a:defRPr>
      </a:lvl9pPr>
    </p:titleStyle>
    <p:bodyStyle>
      <a:lvl1pPr marL="258596" indent="-258596" algn="l" defTabSz="867141" rtl="0" eaLnBrk="1" fontAlgn="base" hangingPunct="1">
        <a:spcBef>
          <a:spcPct val="20000"/>
        </a:spcBef>
        <a:spcAft>
          <a:spcPct val="0"/>
        </a:spcAft>
        <a:buClr>
          <a:srgbClr val="DE6C36"/>
        </a:buClr>
        <a:buSzPct val="95000"/>
        <a:buFont typeface="Wingdings 2" pitchFamily="18" charset="2"/>
        <a:buChar char=""/>
        <a:defRPr sz="2500" kern="1200">
          <a:solidFill>
            <a:schemeClr val="tx1"/>
          </a:solidFill>
          <a:latin typeface="+mn-lt"/>
          <a:ea typeface="+mn-ea"/>
          <a:cs typeface="+mn-cs"/>
        </a:defRPr>
      </a:lvl1pPr>
      <a:lvl2pPr marL="607139" indent="-233299" algn="l" defTabSz="867141" rtl="0" eaLnBrk="1" fontAlgn="base" hangingPunct="1">
        <a:spcBef>
          <a:spcPct val="20000"/>
        </a:spcBef>
        <a:spcAft>
          <a:spcPct val="0"/>
        </a:spcAft>
        <a:buClr>
          <a:schemeClr val="accent1"/>
        </a:buClr>
        <a:buSzPct val="85000"/>
        <a:buFont typeface="Wingdings 2" pitchFamily="18" charset="2"/>
        <a:buChar char=""/>
        <a:defRPr sz="2300" kern="1200">
          <a:solidFill>
            <a:schemeClr val="tx1"/>
          </a:solidFill>
          <a:latin typeface="+mn-lt"/>
          <a:ea typeface="+mn-ea"/>
          <a:cs typeface="+mn-cs"/>
        </a:defRPr>
      </a:lvl2pPr>
      <a:lvl3pPr marL="867141" indent="-233299" algn="l" defTabSz="867141" rtl="0" eaLnBrk="1" fontAlgn="base" hangingPunct="1">
        <a:spcBef>
          <a:spcPct val="20000"/>
        </a:spcBef>
        <a:spcAft>
          <a:spcPct val="0"/>
        </a:spcAft>
        <a:buClr>
          <a:schemeClr val="accent2"/>
        </a:buClr>
        <a:buSzPct val="70000"/>
        <a:buFont typeface="Wingdings 2" pitchFamily="18" charset="2"/>
        <a:buChar char=""/>
        <a:defRPr sz="1900" kern="1200">
          <a:solidFill>
            <a:schemeClr val="tx1"/>
          </a:solidFill>
          <a:latin typeface="+mn-lt"/>
          <a:ea typeface="+mn-ea"/>
          <a:cs typeface="+mn-cs"/>
        </a:defRPr>
      </a:lvl3pPr>
      <a:lvl4pPr marL="1125737" indent="-198164" algn="l" defTabSz="867141" rtl="0" eaLnBrk="1" fontAlgn="base" hangingPunct="1">
        <a:spcBef>
          <a:spcPct val="20000"/>
        </a:spcBef>
        <a:spcAft>
          <a:spcPct val="0"/>
        </a:spcAft>
        <a:buClr>
          <a:srgbClr val="DE6C36"/>
        </a:buClr>
        <a:buSzPct val="65000"/>
        <a:buFont typeface="Wingdings 2" pitchFamily="18" charset="2"/>
        <a:buChar char=""/>
        <a:defRPr sz="1900" kern="1200">
          <a:solidFill>
            <a:schemeClr val="tx1"/>
          </a:solidFill>
          <a:latin typeface="+mn-lt"/>
          <a:ea typeface="+mn-ea"/>
          <a:cs typeface="+mn-cs"/>
        </a:defRPr>
      </a:lvl4pPr>
      <a:lvl5pPr marL="1385738" indent="-198164" algn="l" defTabSz="867141" rtl="0" eaLnBrk="1" fontAlgn="base" hangingPunct="1">
        <a:spcBef>
          <a:spcPct val="20000"/>
        </a:spcBef>
        <a:spcAft>
          <a:spcPct val="0"/>
        </a:spcAft>
        <a:buClr>
          <a:srgbClr val="F9B639"/>
        </a:buClr>
        <a:buSzPct val="65000"/>
        <a:buFont typeface="Wingdings 2" pitchFamily="18" charset="2"/>
        <a:buChar char=""/>
        <a:defRPr sz="1900" kern="1200">
          <a:solidFill>
            <a:schemeClr val="tx1"/>
          </a:solidFill>
          <a:latin typeface="+mn-lt"/>
          <a:ea typeface="+mn-ea"/>
          <a:cs typeface="+mn-cs"/>
        </a:defRPr>
      </a:lvl5pPr>
      <a:lvl6pPr marL="1538085" indent="-186189" algn="l" rtl="0" eaLnBrk="1" latinLnBrk="0" hangingPunct="1">
        <a:spcBef>
          <a:spcPct val="20000"/>
        </a:spcBef>
        <a:buClr>
          <a:schemeClr val="accent5"/>
        </a:buClr>
        <a:buSzPct val="80000"/>
        <a:buFont typeface="Wingdings 2"/>
        <a:buChar char=""/>
        <a:defRPr kumimoji="0" sz="1600" kern="1200">
          <a:solidFill>
            <a:schemeClr val="tx1"/>
          </a:solidFill>
          <a:latin typeface="+mn-lt"/>
          <a:ea typeface="+mn-ea"/>
          <a:cs typeface="+mn-cs"/>
        </a:defRPr>
      </a:lvl6pPr>
      <a:lvl7pPr marL="1699988" indent="-161904" algn="l" rtl="0" eaLnBrk="1" latinLnBrk="0" hangingPunct="1">
        <a:spcBef>
          <a:spcPct val="20000"/>
        </a:spcBef>
        <a:buClr>
          <a:schemeClr val="accent6"/>
        </a:buClr>
        <a:buSzPct val="80000"/>
        <a:buFont typeface="Wingdings 2"/>
        <a:buChar char=""/>
        <a:defRPr kumimoji="0" sz="1400" kern="1200" baseline="0">
          <a:solidFill>
            <a:schemeClr val="tx1"/>
          </a:solidFill>
          <a:latin typeface="+mn-lt"/>
          <a:ea typeface="+mn-ea"/>
          <a:cs typeface="+mn-cs"/>
        </a:defRPr>
      </a:lvl7pPr>
      <a:lvl8pPr marL="1942844" indent="-161904" algn="l" rtl="0" eaLnBrk="1" latinLnBrk="0" hangingPunct="1">
        <a:spcBef>
          <a:spcPct val="20000"/>
        </a:spcBef>
        <a:buClr>
          <a:schemeClr val="tx2"/>
        </a:buClr>
        <a:buChar char="•"/>
        <a:defRPr kumimoji="0" sz="1400" kern="1200">
          <a:solidFill>
            <a:schemeClr val="tx1"/>
          </a:solidFill>
          <a:latin typeface="+mn-lt"/>
          <a:ea typeface="+mn-ea"/>
          <a:cs typeface="+mn-cs"/>
        </a:defRPr>
      </a:lvl8pPr>
      <a:lvl9pPr marL="2185699" indent="-161904" algn="l" rtl="0" eaLnBrk="1" latinLnBrk="0" hangingPunct="1">
        <a:spcBef>
          <a:spcPct val="20000"/>
        </a:spcBef>
        <a:buClr>
          <a:schemeClr val="tx2"/>
        </a:buClr>
        <a:buFontTx/>
        <a:buChar char="•"/>
        <a:defRPr kumimoji="0" sz="12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04759" algn="l" rtl="0" eaLnBrk="1" latinLnBrk="0" hangingPunct="1">
        <a:defRPr kumimoji="0" kern="1200">
          <a:solidFill>
            <a:schemeClr val="tx1"/>
          </a:solidFill>
          <a:latin typeface="+mn-lt"/>
          <a:ea typeface="+mn-ea"/>
          <a:cs typeface="+mn-cs"/>
        </a:defRPr>
      </a:lvl2pPr>
      <a:lvl3pPr marL="809518" algn="l" rtl="0" eaLnBrk="1" latinLnBrk="0" hangingPunct="1">
        <a:defRPr kumimoji="0" kern="1200">
          <a:solidFill>
            <a:schemeClr val="tx1"/>
          </a:solidFill>
          <a:latin typeface="+mn-lt"/>
          <a:ea typeface="+mn-ea"/>
          <a:cs typeface="+mn-cs"/>
        </a:defRPr>
      </a:lvl3pPr>
      <a:lvl4pPr marL="1214277" algn="l" rtl="0" eaLnBrk="1" latinLnBrk="0" hangingPunct="1">
        <a:defRPr kumimoji="0" kern="1200">
          <a:solidFill>
            <a:schemeClr val="tx1"/>
          </a:solidFill>
          <a:latin typeface="+mn-lt"/>
          <a:ea typeface="+mn-ea"/>
          <a:cs typeface="+mn-cs"/>
        </a:defRPr>
      </a:lvl4pPr>
      <a:lvl5pPr marL="1619037" algn="l" rtl="0" eaLnBrk="1" latinLnBrk="0" hangingPunct="1">
        <a:defRPr kumimoji="0" kern="1200">
          <a:solidFill>
            <a:schemeClr val="tx1"/>
          </a:solidFill>
          <a:latin typeface="+mn-lt"/>
          <a:ea typeface="+mn-ea"/>
          <a:cs typeface="+mn-cs"/>
        </a:defRPr>
      </a:lvl5pPr>
      <a:lvl6pPr marL="2023796" algn="l" rtl="0" eaLnBrk="1" latinLnBrk="0" hangingPunct="1">
        <a:defRPr kumimoji="0" kern="1200">
          <a:solidFill>
            <a:schemeClr val="tx1"/>
          </a:solidFill>
          <a:latin typeface="+mn-lt"/>
          <a:ea typeface="+mn-ea"/>
          <a:cs typeface="+mn-cs"/>
        </a:defRPr>
      </a:lvl6pPr>
      <a:lvl7pPr marL="2428555" algn="l" rtl="0" eaLnBrk="1" latinLnBrk="0" hangingPunct="1">
        <a:defRPr kumimoji="0" kern="1200">
          <a:solidFill>
            <a:schemeClr val="tx1"/>
          </a:solidFill>
          <a:latin typeface="+mn-lt"/>
          <a:ea typeface="+mn-ea"/>
          <a:cs typeface="+mn-cs"/>
        </a:defRPr>
      </a:lvl7pPr>
      <a:lvl8pPr marL="2833314" algn="l" rtl="0" eaLnBrk="1" latinLnBrk="0" hangingPunct="1">
        <a:defRPr kumimoji="0" kern="1200">
          <a:solidFill>
            <a:schemeClr val="tx1"/>
          </a:solidFill>
          <a:latin typeface="+mn-lt"/>
          <a:ea typeface="+mn-ea"/>
          <a:cs typeface="+mn-cs"/>
        </a:defRPr>
      </a:lvl8pPr>
      <a:lvl9pPr marL="323807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9.jpeg"/><Relationship Id="rId7"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32.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radikal.ru/" TargetMode="Externa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2.xml"/><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620688"/>
            <a:ext cx="8337016" cy="1227137"/>
          </a:xfrm>
        </p:spPr>
        <p:txBody>
          <a:bodyPr>
            <a:normAutofit fontScale="90000"/>
          </a:bodyPr>
          <a:lstStyle/>
          <a:p>
            <a:pPr algn="r"/>
            <a:r>
              <a:rPr lang="uk-UA" b="1" smtClean="0"/>
              <a:t>Проект з трудового навчання </a:t>
            </a:r>
            <a:r>
              <a:rPr lang="en-US" b="1" smtClean="0"/>
              <a:t/>
            </a:r>
            <a:br>
              <a:rPr lang="en-US" b="1" smtClean="0"/>
            </a:br>
            <a:r>
              <a:rPr lang="uk-UA" b="1" smtClean="0"/>
              <a:t>на тему: </a:t>
            </a:r>
            <a:br>
              <a:rPr lang="uk-UA" b="1" smtClean="0"/>
            </a:br>
            <a:r>
              <a:rPr lang="uk-UA" b="1" smtClean="0"/>
              <a:t>«Вареники</a:t>
            </a:r>
            <a:r>
              <a:rPr lang="uk-UA" b="1"/>
              <a:t> </a:t>
            </a:r>
            <a:r>
              <a:rPr lang="uk-UA" b="1" smtClean="0"/>
              <a:t>- Божі </a:t>
            </a:r>
            <a:r>
              <a:rPr lang="uk-UA" b="1" err="1" smtClean="0"/>
              <a:t>хваленики</a:t>
            </a:r>
            <a:r>
              <a:rPr lang="uk-UA" b="1" smtClean="0"/>
              <a:t>»</a:t>
            </a:r>
            <a:endParaRPr lang="uk-UA" b="1"/>
          </a:p>
        </p:txBody>
      </p:sp>
      <p:sp>
        <p:nvSpPr>
          <p:cNvPr id="3" name="Подзаголовок 2"/>
          <p:cNvSpPr>
            <a:spLocks noGrp="1"/>
          </p:cNvSpPr>
          <p:nvPr>
            <p:ph type="subTitle" idx="1"/>
          </p:nvPr>
        </p:nvSpPr>
        <p:spPr>
          <a:xfrm>
            <a:off x="4473900" y="2636912"/>
            <a:ext cx="4629160" cy="576064"/>
          </a:xfrm>
        </p:spPr>
        <p:txBody>
          <a:bodyPr/>
          <a:lstStyle/>
          <a:p>
            <a:pPr algn="r"/>
            <a:r>
              <a:rPr lang="uk-UA" b="1" smtClean="0"/>
              <a:t>Автор: учні 8 класу</a:t>
            </a:r>
          </a:p>
        </p:txBody>
      </p:sp>
      <p:sp>
        <p:nvSpPr>
          <p:cNvPr id="5" name="Подзаголовок 2"/>
          <p:cNvSpPr txBox="1">
            <a:spLocks/>
          </p:cNvSpPr>
          <p:nvPr/>
        </p:nvSpPr>
        <p:spPr>
          <a:xfrm>
            <a:off x="2284884" y="3645024"/>
            <a:ext cx="6859116" cy="971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Segoe Script"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Segoe" pitchFamily="34"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Segoe" pitchFamily="34"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Segoe"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Segoe"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uk-UA" b="1" dirty="0" smtClean="0">
                <a:solidFill>
                  <a:srgbClr val="0000FF"/>
                </a:solidFill>
              </a:rPr>
              <a:t>.</a:t>
            </a:r>
            <a:endParaRPr lang="uk-UA" b="1" dirty="0">
              <a:solidFill>
                <a:srgbClr val="0000FF"/>
              </a:solidFill>
            </a:endParaRPr>
          </a:p>
        </p:txBody>
      </p:sp>
      <p:sp>
        <p:nvSpPr>
          <p:cNvPr id="6" name="Подзаголовок 2"/>
          <p:cNvSpPr txBox="1">
            <a:spLocks/>
          </p:cNvSpPr>
          <p:nvPr/>
        </p:nvSpPr>
        <p:spPr>
          <a:xfrm>
            <a:off x="3707904" y="5993904"/>
            <a:ext cx="4629160" cy="5760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Segoe Script"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Segoe" pitchFamily="34"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Segoe" pitchFamily="34"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Segoe"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Segoe"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uk-UA" sz="6000" dirty="0" smtClean="0">
                <a:solidFill>
                  <a:schemeClr val="tx1">
                    <a:lumMod val="95000"/>
                    <a:lumOff val="5000"/>
                  </a:schemeClr>
                </a:solidFill>
              </a:rPr>
              <a:t>2016 </a:t>
            </a:r>
            <a:r>
              <a:rPr lang="uk-UA" sz="6000" dirty="0" smtClean="0">
                <a:solidFill>
                  <a:schemeClr val="tx1">
                    <a:lumMod val="95000"/>
                    <a:lumOff val="5000"/>
                  </a:schemeClr>
                </a:solidFill>
              </a:rPr>
              <a:t>р. </a:t>
            </a:r>
          </a:p>
        </p:txBody>
      </p:sp>
    </p:spTree>
    <p:extLst>
      <p:ext uri="{BB962C8B-B14F-4D97-AF65-F5344CB8AC3E}">
        <p14:creationId xmlns:p14="http://schemas.microsoft.com/office/powerpoint/2010/main" xmlns="" val="3840539477"/>
      </p:ext>
    </p:extLst>
  </p:cSld>
  <p:clrMapOvr>
    <a:masterClrMapping/>
  </p:clrMapOvr>
  <mc:AlternateContent xmlns:mc="http://schemas.openxmlformats.org/markup-compatibility/2006">
    <mc:Choice xmlns:p14="http://schemas.microsoft.com/office/powerpoint/2010/main" xmlns="" Requires="p14">
      <p:transition p14:dur="10">
        <p:wedge/>
      </p:transition>
    </mc:Choice>
    <mc:Fallback>
      <p:transition>
        <p:wedg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556792"/>
            <a:ext cx="8428177" cy="3168352"/>
          </a:xfrm>
        </p:spPr>
        <p:txBody>
          <a:bodyPr>
            <a:normAutofit/>
          </a:bodyPr>
          <a:lstStyle/>
          <a:p>
            <a:pPr algn="ctr"/>
            <a:r>
              <a:rPr lang="uk-UA" dirty="0" smtClean="0">
                <a:solidFill>
                  <a:srgbClr val="FF0000"/>
                </a:solidFill>
              </a:rPr>
              <a:t>Начинки для вареників мали особливі прикмети. Так, начинки з бобових, повинні були сприяти родючості землі. </a:t>
            </a:r>
            <a:endParaRPr lang="uk-UA" dirty="0">
              <a:solidFill>
                <a:srgbClr val="FF0000"/>
              </a:solidFill>
            </a:endParaRPr>
          </a:p>
        </p:txBody>
      </p:sp>
    </p:spTree>
    <p:extLst>
      <p:ext uri="{BB962C8B-B14F-4D97-AF65-F5344CB8AC3E}">
        <p14:creationId xmlns:p14="http://schemas.microsoft.com/office/powerpoint/2010/main" xmlns="" val="113254819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294" y="651040"/>
            <a:ext cx="8500185" cy="5586272"/>
          </a:xfrm>
        </p:spPr>
        <p:txBody>
          <a:bodyPr>
            <a:noAutofit/>
          </a:bodyPr>
          <a:lstStyle/>
          <a:p>
            <a:pPr algn="ctr"/>
            <a:r>
              <a:rPr lang="uk-UA" sz="3200" dirty="0" smtClean="0">
                <a:solidFill>
                  <a:srgbClr val="0000FF"/>
                </a:solidFill>
              </a:rPr>
              <a:t>Вареники з сиром займали важливе місце в українських обрядах. Вважалося, що ними можна задобрити духів: добрих – щоб допомагали, злих – щоб не шкодили. Готували вареники з сиром на весілля, на хрестини, пригощали на толоці, обжинках і обов’язково – на масляну. До вареників з сиром додавали сметану чи ряжанку, запивали холодним свіжим або кислим молоком. Ми будемо ліпити вареники з сиром.</a:t>
            </a:r>
            <a:endParaRPr lang="uk-UA" sz="3200" dirty="0">
              <a:solidFill>
                <a:srgbClr val="0000FF"/>
              </a:solidFill>
            </a:endParaRPr>
          </a:p>
        </p:txBody>
      </p:sp>
    </p:spTree>
    <p:extLst>
      <p:ext uri="{BB962C8B-B14F-4D97-AF65-F5344CB8AC3E}">
        <p14:creationId xmlns:p14="http://schemas.microsoft.com/office/powerpoint/2010/main" xmlns="" val="3221992156"/>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132856"/>
            <a:ext cx="7852113" cy="4320480"/>
          </a:xfrm>
        </p:spPr>
        <p:txBody>
          <a:bodyPr>
            <a:noAutofit/>
          </a:bodyPr>
          <a:lstStyle/>
          <a:p>
            <a:pPr algn="ctr"/>
            <a:r>
              <a:rPr lang="uk-UA" sz="3200" dirty="0" smtClean="0">
                <a:solidFill>
                  <a:schemeClr val="tx1"/>
                </a:solidFill>
              </a:rPr>
              <a:t>Тісто для вареників робили з пшеничного, житнього, гречаного борошна або з їх суміші. Прісне тісто замішували на сироватці з яйцем, давали йому вистоятись і розкачували варениці, які потім начиняли. Варениць готували більше, ніж начинки, їх варили разом з варениками. У деяких західноукраїнських районах вареники називали “пироги” або “варені пироги”. Начинка могла бути пісною або скоромною, залежно від релігійного календаря.</a:t>
            </a:r>
            <a:endParaRPr lang="uk-UA" sz="3200" dirty="0">
              <a:solidFill>
                <a:schemeClr val="tx1"/>
              </a:solidFill>
            </a:endParaRPr>
          </a:p>
        </p:txBody>
      </p:sp>
    </p:spTree>
    <p:extLst>
      <p:ext uri="{BB962C8B-B14F-4D97-AF65-F5344CB8AC3E}">
        <p14:creationId xmlns:p14="http://schemas.microsoft.com/office/powerpoint/2010/main" xmlns="" val="446226660"/>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Приготовление вареников с картошкой. Этап 6"/>
          <p:cNvPicPr>
            <a:picLocks noChangeAspect="1" noChangeArrowheads="1"/>
          </p:cNvPicPr>
          <p:nvPr/>
        </p:nvPicPr>
        <p:blipFill>
          <a:blip r:embed="rId2" cstate="print"/>
          <a:srcRect/>
          <a:stretch>
            <a:fillRect/>
          </a:stretch>
        </p:blipFill>
        <p:spPr bwMode="auto">
          <a:xfrm>
            <a:off x="323528" y="332656"/>
            <a:ext cx="8640960" cy="5997049"/>
          </a:xfrm>
          <a:prstGeom prst="rect">
            <a:avLst/>
          </a:prstGeom>
          <a:noFill/>
          <a:ln w="9525">
            <a:noFill/>
            <a:miter lim="800000"/>
            <a:headEnd/>
            <a:tailEnd/>
          </a:ln>
        </p:spPr>
      </p:pic>
      <p:sp>
        <p:nvSpPr>
          <p:cNvPr id="4" name="Заголовок 3"/>
          <p:cNvSpPr>
            <a:spLocks noGrp="1"/>
          </p:cNvSpPr>
          <p:nvPr>
            <p:ph type="title"/>
          </p:nvPr>
        </p:nvSpPr>
        <p:spPr/>
        <p:txBody>
          <a:bodyPr/>
          <a:lstStyle/>
          <a:p>
            <a:pPr algn="ctr"/>
            <a:r>
              <a:rPr lang="uk-UA" smtClean="0">
                <a:solidFill>
                  <a:srgbClr val="FF00FF"/>
                </a:solidFill>
              </a:rPr>
              <a:t>Приготування тіста до вареників</a:t>
            </a:r>
            <a:endParaRPr lang="uk-UA">
              <a:solidFill>
                <a:srgbClr val="FF00FF"/>
              </a:solidFill>
            </a:endParaRPr>
          </a:p>
        </p:txBody>
      </p:sp>
      <p:sp>
        <p:nvSpPr>
          <p:cNvPr id="5" name="Объект 4"/>
          <p:cNvSpPr>
            <a:spLocks noGrp="1"/>
          </p:cNvSpPr>
          <p:nvPr>
            <p:ph idx="1"/>
          </p:nvPr>
        </p:nvSpPr>
        <p:spPr/>
        <p:txBody>
          <a:bodyPr/>
          <a:lstStyle/>
          <a:p>
            <a:pPr marL="0" indent="0">
              <a:buNone/>
            </a:pPr>
            <a:r>
              <a:rPr lang="uk-UA" dirty="0" smtClean="0">
                <a:solidFill>
                  <a:srgbClr val="FFFF00"/>
                </a:solidFill>
              </a:rPr>
              <a:t>Тісто для вареників приготовляють з пшеничного борошна, води, яєць і солі. Причому воду слід брати холодну, а не теплу, оскільки холодна вода довше тримає вологу, тісто довго не висихає і при виготовленні, вареників добре злипається. Тісто ж повинно бути середньої густоти, бо густе тісто важко розкачувати, а також важко ліпити з нього вареники. Щоб зліпити вареник напівкруглої форми, з розкачаного тіста склянкою вирізують круглі коржики, кладуть на середину начинку і зліплюють напівкруглі краї вареника.</a:t>
            </a:r>
            <a:endParaRPr lang="uk-UA" dirty="0">
              <a:solidFill>
                <a:srgbClr val="FFFF00"/>
              </a:solidFill>
            </a:endParaRPr>
          </a:p>
        </p:txBody>
      </p:sp>
    </p:spTree>
    <p:extLst>
      <p:ext uri="{BB962C8B-B14F-4D97-AF65-F5344CB8AC3E}">
        <p14:creationId xmlns:p14="http://schemas.microsoft.com/office/powerpoint/2010/main" xmlns="" val="143727509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sz="half" idx="1"/>
          </p:nvPr>
        </p:nvSpPr>
        <p:spPr/>
        <p:txBody>
          <a:bodyPr/>
          <a:lstStyle/>
          <a:p>
            <a:endParaRPr lang="uk-UA"/>
          </a:p>
        </p:txBody>
      </p:sp>
      <p:sp>
        <p:nvSpPr>
          <p:cNvPr id="4" name="Объект 3"/>
          <p:cNvSpPr>
            <a:spLocks noGrp="1"/>
          </p:cNvSpPr>
          <p:nvPr>
            <p:ph sz="half" idx="2"/>
          </p:nvPr>
        </p:nvSpPr>
        <p:spPr/>
        <p:txBody>
          <a:bodyPr/>
          <a:lstStyle/>
          <a:p>
            <a:endParaRPr lang="uk-UA"/>
          </a:p>
        </p:txBody>
      </p:sp>
      <p:pic>
        <p:nvPicPr>
          <p:cNvPr id="5" name="Picture 5" descr="Приготовление вареников с картошкой. Этап 5"/>
          <p:cNvPicPr>
            <a:picLocks noGrp="1" noChangeAspect="1" noChangeArrowheads="1"/>
          </p:cNvPicPr>
          <p:nvPr/>
        </p:nvPicPr>
        <p:blipFill>
          <a:blip r:embed="rId2" cstate="print"/>
          <a:srcRect/>
          <a:stretch>
            <a:fillRect/>
          </a:stretch>
        </p:blipFill>
        <p:spPr>
          <a:xfrm>
            <a:off x="172348" y="2324088"/>
            <a:ext cx="2663825" cy="1997075"/>
          </a:xfrm>
          <a:prstGeom prst="rect">
            <a:avLst/>
          </a:prstGeom>
        </p:spPr>
      </p:pic>
      <p:pic>
        <p:nvPicPr>
          <p:cNvPr id="6" name="Picture 6" descr="Приготовление вареников с картошкой. Этап 6"/>
          <p:cNvPicPr>
            <a:picLocks noChangeAspect="1" noChangeArrowheads="1"/>
          </p:cNvPicPr>
          <p:nvPr/>
        </p:nvPicPr>
        <p:blipFill>
          <a:blip r:embed="rId3" cstate="print"/>
          <a:srcRect/>
          <a:stretch>
            <a:fillRect/>
          </a:stretch>
        </p:blipFill>
        <p:spPr bwMode="auto">
          <a:xfrm>
            <a:off x="175993" y="4534006"/>
            <a:ext cx="2663825" cy="1998663"/>
          </a:xfrm>
          <a:prstGeom prst="rect">
            <a:avLst/>
          </a:prstGeom>
          <a:noFill/>
          <a:ln w="9525">
            <a:noFill/>
            <a:miter lim="800000"/>
            <a:headEnd/>
            <a:tailEnd/>
          </a:ln>
        </p:spPr>
      </p:pic>
      <p:pic>
        <p:nvPicPr>
          <p:cNvPr id="7" name="Picture 7" descr="Приготовление вареников с картошкой. Этап 8"/>
          <p:cNvPicPr>
            <a:picLocks noChangeAspect="1" noChangeArrowheads="1"/>
          </p:cNvPicPr>
          <p:nvPr/>
        </p:nvPicPr>
        <p:blipFill>
          <a:blip r:embed="rId4" cstate="print"/>
          <a:srcRect/>
          <a:stretch>
            <a:fillRect/>
          </a:stretch>
        </p:blipFill>
        <p:spPr bwMode="auto">
          <a:xfrm>
            <a:off x="3190709" y="92477"/>
            <a:ext cx="2663825" cy="1998662"/>
          </a:xfrm>
          <a:prstGeom prst="rect">
            <a:avLst/>
          </a:prstGeom>
          <a:noFill/>
          <a:ln w="9525">
            <a:noFill/>
            <a:miter lim="800000"/>
            <a:headEnd/>
            <a:tailEnd/>
          </a:ln>
        </p:spPr>
      </p:pic>
      <p:pic>
        <p:nvPicPr>
          <p:cNvPr id="8" name="Picture 8" descr="Приготовление вареников с картошкой. Этап 9"/>
          <p:cNvPicPr>
            <a:picLocks noChangeAspect="1" noChangeArrowheads="1"/>
          </p:cNvPicPr>
          <p:nvPr/>
        </p:nvPicPr>
        <p:blipFill>
          <a:blip r:embed="rId5" cstate="print"/>
          <a:srcRect/>
          <a:stretch>
            <a:fillRect/>
          </a:stretch>
        </p:blipFill>
        <p:spPr bwMode="auto">
          <a:xfrm>
            <a:off x="3221229" y="2289649"/>
            <a:ext cx="2663825" cy="1998663"/>
          </a:xfrm>
          <a:prstGeom prst="rect">
            <a:avLst/>
          </a:prstGeom>
          <a:noFill/>
          <a:ln w="9525">
            <a:noFill/>
            <a:miter lim="800000"/>
            <a:headEnd/>
            <a:tailEnd/>
          </a:ln>
        </p:spPr>
      </p:pic>
      <p:pic>
        <p:nvPicPr>
          <p:cNvPr id="9" name="Picture 9" descr="Приготовление вареников с картошкой. Этап 10"/>
          <p:cNvPicPr>
            <a:picLocks noChangeAspect="1" noChangeArrowheads="1"/>
          </p:cNvPicPr>
          <p:nvPr/>
        </p:nvPicPr>
        <p:blipFill>
          <a:blip r:embed="rId6" cstate="print"/>
          <a:srcRect/>
          <a:stretch>
            <a:fillRect/>
          </a:stretch>
        </p:blipFill>
        <p:spPr bwMode="auto">
          <a:xfrm>
            <a:off x="3256948" y="4560994"/>
            <a:ext cx="2592388" cy="1944688"/>
          </a:xfrm>
          <a:prstGeom prst="rect">
            <a:avLst/>
          </a:prstGeom>
          <a:noFill/>
          <a:ln w="9525">
            <a:noFill/>
            <a:miter lim="800000"/>
            <a:headEnd/>
            <a:tailEnd/>
          </a:ln>
        </p:spPr>
      </p:pic>
      <p:pic>
        <p:nvPicPr>
          <p:cNvPr id="10" name="Picture 10" descr="Приготовление вареников с картошкой. Этап 11"/>
          <p:cNvPicPr>
            <a:picLocks noChangeAspect="1" noChangeArrowheads="1"/>
          </p:cNvPicPr>
          <p:nvPr/>
        </p:nvPicPr>
        <p:blipFill>
          <a:blip r:embed="rId7" cstate="print"/>
          <a:srcRect/>
          <a:stretch>
            <a:fillRect/>
          </a:stretch>
        </p:blipFill>
        <p:spPr bwMode="auto">
          <a:xfrm>
            <a:off x="6236208" y="83080"/>
            <a:ext cx="2627312" cy="1970087"/>
          </a:xfrm>
          <a:prstGeom prst="rect">
            <a:avLst/>
          </a:prstGeom>
          <a:noFill/>
          <a:ln w="9525">
            <a:noFill/>
            <a:miter lim="800000"/>
            <a:headEnd/>
            <a:tailEnd/>
          </a:ln>
        </p:spPr>
      </p:pic>
      <p:pic>
        <p:nvPicPr>
          <p:cNvPr id="11" name="Picture 11" descr="Приготовление вареников с картошкой. Этап 11'"/>
          <p:cNvPicPr>
            <a:picLocks noChangeAspect="1" noChangeArrowheads="1"/>
          </p:cNvPicPr>
          <p:nvPr/>
        </p:nvPicPr>
        <p:blipFill>
          <a:blip r:embed="rId8" cstate="print"/>
          <a:srcRect/>
          <a:stretch>
            <a:fillRect/>
          </a:stretch>
        </p:blipFill>
        <p:spPr bwMode="auto">
          <a:xfrm>
            <a:off x="6209699" y="2255369"/>
            <a:ext cx="2663825" cy="1998663"/>
          </a:xfrm>
          <a:prstGeom prst="rect">
            <a:avLst/>
          </a:prstGeom>
          <a:noFill/>
          <a:ln w="9525">
            <a:noFill/>
            <a:miter lim="800000"/>
            <a:headEnd/>
            <a:tailEnd/>
          </a:ln>
        </p:spPr>
      </p:pic>
      <p:pic>
        <p:nvPicPr>
          <p:cNvPr id="12" name="Picture 12" descr="Приготовление вареников с картошкой. Этап 12"/>
          <p:cNvPicPr>
            <a:picLocks noChangeAspect="1" noChangeArrowheads="1"/>
          </p:cNvPicPr>
          <p:nvPr/>
        </p:nvPicPr>
        <p:blipFill>
          <a:blip r:embed="rId9" cstate="print"/>
          <a:srcRect/>
          <a:stretch>
            <a:fillRect/>
          </a:stretch>
        </p:blipFill>
        <p:spPr bwMode="auto">
          <a:xfrm>
            <a:off x="6300192" y="4507019"/>
            <a:ext cx="2663825" cy="1998663"/>
          </a:xfrm>
          <a:prstGeom prst="rect">
            <a:avLst/>
          </a:prstGeom>
          <a:noFill/>
          <a:ln w="9525">
            <a:noFill/>
            <a:miter lim="800000"/>
            <a:headEnd/>
            <a:tailEnd/>
          </a:ln>
        </p:spPr>
      </p:pic>
      <p:pic>
        <p:nvPicPr>
          <p:cNvPr id="14" name="Picture 4" descr="Приготовление вареников с картошкой. Этап 3"/>
          <p:cNvPicPr>
            <a:picLocks noGrp="1" noChangeAspect="1" noChangeArrowheads="1"/>
          </p:cNvPicPr>
          <p:nvPr/>
        </p:nvPicPr>
        <p:blipFill>
          <a:blip r:embed="rId10" cstate="print"/>
          <a:srcRect/>
          <a:stretch>
            <a:fillRect/>
          </a:stretch>
        </p:blipFill>
        <p:spPr>
          <a:xfrm>
            <a:off x="193285" y="94064"/>
            <a:ext cx="2663825" cy="1997075"/>
          </a:xfrm>
          <a:prstGeom prst="rect">
            <a:avLst/>
          </a:prstGeom>
        </p:spPr>
      </p:pic>
    </p:spTree>
    <p:extLst>
      <p:ext uri="{BB962C8B-B14F-4D97-AF65-F5344CB8AC3E}">
        <p14:creationId xmlns:p14="http://schemas.microsoft.com/office/powerpoint/2010/main" xmlns="" val="160583048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Приготовление вареников с картошкой. Этап 12"/>
          <p:cNvPicPr>
            <a:picLocks noChangeAspect="1" noChangeArrowheads="1"/>
          </p:cNvPicPr>
          <p:nvPr/>
        </p:nvPicPr>
        <p:blipFill>
          <a:blip r:embed="rId2" cstate="print"/>
          <a:srcRect/>
          <a:stretch>
            <a:fillRect/>
          </a:stretch>
        </p:blipFill>
        <p:spPr bwMode="auto">
          <a:xfrm>
            <a:off x="-17140" y="0"/>
            <a:ext cx="9161140" cy="6873587"/>
          </a:xfrm>
          <a:prstGeom prst="rect">
            <a:avLst/>
          </a:prstGeom>
          <a:noFill/>
          <a:ln w="9525">
            <a:noFill/>
            <a:miter lim="800000"/>
            <a:headEnd/>
            <a:tailEnd/>
          </a:ln>
        </p:spPr>
      </p:pic>
      <p:sp>
        <p:nvSpPr>
          <p:cNvPr id="5" name="Объект 4"/>
          <p:cNvSpPr>
            <a:spLocks noGrp="1"/>
          </p:cNvSpPr>
          <p:nvPr>
            <p:ph idx="1"/>
          </p:nvPr>
        </p:nvSpPr>
        <p:spPr>
          <a:xfrm>
            <a:off x="456315" y="692696"/>
            <a:ext cx="8231370" cy="5632461"/>
          </a:xfrm>
        </p:spPr>
        <p:txBody>
          <a:bodyPr/>
          <a:lstStyle/>
          <a:p>
            <a:pPr marL="0" indent="0">
              <a:buNone/>
            </a:pPr>
            <a:r>
              <a:rPr lang="uk-UA" dirty="0" smtClean="0">
                <a:solidFill>
                  <a:srgbClr val="002060"/>
                </a:solidFill>
              </a:rPr>
              <a:t>Зліплені вареники кладуть у таку кількість підсоленої киплячої води, щоб вони могли вільно варитися. Вареники вважаються готовими, коли вони після 5—6 хвилин варіння спливуть на поверхню води. Після цього шумівкою вибирають їх у друшляк, дають стекти воді, а потім перекладають у сотейник або каструлю, поливають розігрітим вершко</a:t>
            </a:r>
            <a:r>
              <a:rPr lang="uk-UA" dirty="0">
                <a:solidFill>
                  <a:srgbClr val="002060"/>
                </a:solidFill>
              </a:rPr>
              <a:t>в</a:t>
            </a:r>
            <a:r>
              <a:rPr lang="uk-UA" dirty="0" smtClean="0">
                <a:solidFill>
                  <a:srgbClr val="002060"/>
                </a:solidFill>
              </a:rPr>
              <a:t>им маслом і злегка струшують, щоб вареники покрились жиром і не прилипа­ли один до одного. Залежно від того, з яким фаршем приготовлені вареники, при подачі на стіл їх поливають маслом, посипають цукром або окремо подають сметану.</a:t>
            </a:r>
            <a:endParaRPr lang="uk-UA" dirty="0">
              <a:solidFill>
                <a:srgbClr val="002060"/>
              </a:solidFill>
            </a:endParaRPr>
          </a:p>
        </p:txBody>
      </p:sp>
    </p:spTree>
    <p:extLst>
      <p:ext uri="{BB962C8B-B14F-4D97-AF65-F5344CB8AC3E}">
        <p14:creationId xmlns:p14="http://schemas.microsoft.com/office/powerpoint/2010/main" xmlns="" val="208122204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uk-UA" dirty="0" smtClean="0"/>
              <a:t>Тісто </a:t>
            </a:r>
            <a:endParaRPr lang="uk-UA" dirty="0"/>
          </a:p>
        </p:txBody>
      </p:sp>
      <p:sp>
        <p:nvSpPr>
          <p:cNvPr id="2" name="Объект 1"/>
          <p:cNvSpPr>
            <a:spLocks noGrp="1"/>
          </p:cNvSpPr>
          <p:nvPr>
            <p:ph idx="1"/>
          </p:nvPr>
        </p:nvSpPr>
        <p:spPr/>
        <p:txBody>
          <a:bodyPr/>
          <a:lstStyle/>
          <a:p>
            <a:pPr marL="0" indent="0">
              <a:buNone/>
            </a:pPr>
            <a:r>
              <a:rPr lang="uk-UA" sz="4400" b="1" i="1" dirty="0"/>
              <a:t>Для   виготовлення   тіста   для   вареників   на 3  склянки пшеничного борошна — 0.75 склянки води, 1 яйце,  0.5 чайної ложки солі.</a:t>
            </a:r>
            <a:endParaRPr lang="uk-UA" sz="4400" dirty="0"/>
          </a:p>
        </p:txBody>
      </p:sp>
    </p:spTree>
    <p:extLst>
      <p:ext uri="{BB962C8B-B14F-4D97-AF65-F5344CB8AC3E}">
        <p14:creationId xmlns:p14="http://schemas.microsoft.com/office/powerpoint/2010/main" xmlns="" val="1211900777"/>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294" y="651040"/>
            <a:ext cx="8140145" cy="4218120"/>
          </a:xfrm>
        </p:spPr>
        <p:txBody>
          <a:bodyPr>
            <a:normAutofit/>
          </a:bodyPr>
          <a:lstStyle/>
          <a:p>
            <a:pPr algn="ctr"/>
            <a:r>
              <a:rPr lang="uk-UA" sz="8000">
                <a:solidFill>
                  <a:schemeClr val="bg2">
                    <a:lumMod val="10000"/>
                  </a:schemeClr>
                </a:solidFill>
              </a:rPr>
              <a:t>Кулінарні рецепти вареників</a:t>
            </a:r>
            <a:r>
              <a:rPr lang="uk-UA"/>
              <a:t/>
            </a:r>
            <a:br>
              <a:rPr lang="uk-UA"/>
            </a:br>
            <a:endParaRPr lang="uk-UA"/>
          </a:p>
        </p:txBody>
      </p:sp>
    </p:spTree>
    <p:extLst>
      <p:ext uri="{BB962C8B-B14F-4D97-AF65-F5344CB8AC3E}">
        <p14:creationId xmlns:p14="http://schemas.microsoft.com/office/powerpoint/2010/main" xmlns="" val="2734593138"/>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608" y="34702"/>
            <a:ext cx="7061298" cy="1056884"/>
          </a:xfrm>
        </p:spPr>
        <p:txBody>
          <a:bodyPr/>
          <a:lstStyle/>
          <a:p>
            <a:pPr algn="ctr"/>
            <a:r>
              <a:rPr lang="uk-UA"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Вареники з сиром </a:t>
            </a:r>
            <a:endParaRPr lang="uk-UA"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6" name="Объект 5"/>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2411760" y="1700808"/>
            <a:ext cx="7483006" cy="5157192"/>
          </a:xfrm>
          <a:effectLst>
            <a:softEdge rad="635000"/>
          </a:effectLst>
        </p:spPr>
      </p:pic>
      <p:sp>
        <p:nvSpPr>
          <p:cNvPr id="4" name="Объект 3"/>
          <p:cNvSpPr>
            <a:spLocks noGrp="1"/>
          </p:cNvSpPr>
          <p:nvPr>
            <p:ph sz="half" idx="1"/>
          </p:nvPr>
        </p:nvSpPr>
        <p:spPr>
          <a:xfrm>
            <a:off x="107504" y="1340768"/>
            <a:ext cx="7272808" cy="5184576"/>
          </a:xfrm>
        </p:spPr>
        <p:txBody>
          <a:bodyPr/>
          <a:lstStyle/>
          <a:p>
            <a:pPr marL="0" indent="0">
              <a:buNone/>
            </a:pPr>
            <a:r>
              <a:rPr lang="uk-UA" sz="2800" dirty="0" smtClean="0"/>
              <a:t>Сир для вареників беруть найсвіжіший, пропускають його крізь м'ясорубку або протирають крізь сито, додають сирі яйця, цукор, сіль, все добре змішують, після чого роблять вареники. Готові вареники кладуть гарячими на тарілку, поливають маслом і, коли потрібно, щоб були солодкими, посипають цукром, змішаним з товченою корицею, і окремо подають збиту сметану.</a:t>
            </a:r>
          </a:p>
          <a:p>
            <a:pPr marL="0" indent="0">
              <a:buNone/>
            </a:pPr>
            <a:r>
              <a:rPr lang="uk-UA" sz="2800" b="1" i="1" dirty="0" smtClean="0"/>
              <a:t>Для начинки — 800 г сиру, </a:t>
            </a:r>
          </a:p>
          <a:p>
            <a:pPr marL="0" indent="0">
              <a:buNone/>
            </a:pPr>
            <a:r>
              <a:rPr lang="uk-UA" sz="2800" b="1" i="1" dirty="0" smtClean="0"/>
              <a:t>0.5 склянки цукру, 2 яйця.</a:t>
            </a:r>
            <a:endParaRPr lang="uk-UA" sz="2800" dirty="0" smtClean="0"/>
          </a:p>
          <a:p>
            <a:endParaRPr lang="uk-UA" dirty="0"/>
          </a:p>
        </p:txBody>
      </p:sp>
    </p:spTree>
    <p:extLst>
      <p:ext uri="{BB962C8B-B14F-4D97-AF65-F5344CB8AC3E}">
        <p14:creationId xmlns:p14="http://schemas.microsoft.com/office/powerpoint/2010/main" xmlns="" val="51230912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60648"/>
            <a:ext cx="7061298" cy="1056884"/>
          </a:xfrm>
        </p:spPr>
        <p:txBody>
          <a:bodyPr/>
          <a:lstStyle/>
          <a:p>
            <a:pPr algn="ctr"/>
            <a:r>
              <a:rPr lang="uk-UA" b="1" dirty="0" smtClean="0">
                <a:ln w="18000">
                  <a:solidFill>
                    <a:srgbClr val="009900"/>
                  </a:solidFill>
                  <a:prstDash val="solid"/>
                  <a:miter lim="800000"/>
                </a:ln>
                <a:solidFill>
                  <a:srgbClr val="009900"/>
                </a:solidFill>
                <a:effectLst>
                  <a:outerShdw blurRad="25500" dist="23000" dir="7020000" algn="tl">
                    <a:srgbClr val="000000">
                      <a:alpha val="50000"/>
                    </a:srgbClr>
                  </a:outerShdw>
                </a:effectLst>
              </a:rPr>
              <a:t>Вареники з м’ясом</a:t>
            </a:r>
            <a:endParaRPr lang="uk-UA" b="1" dirty="0">
              <a:ln w="18000">
                <a:solidFill>
                  <a:srgbClr val="009900"/>
                </a:solidFill>
                <a:prstDash val="solid"/>
                <a:miter lim="800000"/>
              </a:ln>
              <a:solidFill>
                <a:srgbClr val="009900"/>
              </a:solidFill>
              <a:effectLst>
                <a:outerShdw blurRad="25500" dist="23000" dir="7020000" algn="tl">
                  <a:srgbClr val="000000">
                    <a:alpha val="50000"/>
                  </a:srgbClr>
                </a:outerShdw>
              </a:effectLst>
            </a:endParaRP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211960" y="1520298"/>
            <a:ext cx="5351129" cy="5337702"/>
          </a:xfrm>
          <a:effectLst>
            <a:softEdge rad="635000"/>
          </a:effectLst>
        </p:spPr>
      </p:pic>
      <p:sp>
        <p:nvSpPr>
          <p:cNvPr id="3" name="Объект 2"/>
          <p:cNvSpPr>
            <a:spLocks noGrp="1"/>
          </p:cNvSpPr>
          <p:nvPr>
            <p:ph sz="half" idx="1"/>
          </p:nvPr>
        </p:nvSpPr>
        <p:spPr>
          <a:xfrm>
            <a:off x="107504" y="1484784"/>
            <a:ext cx="6336704" cy="5184576"/>
          </a:xfrm>
        </p:spPr>
        <p:txBody>
          <a:bodyPr/>
          <a:lstStyle/>
          <a:p>
            <a:pPr marL="0" indent="0">
              <a:buNone/>
            </a:pPr>
            <a:r>
              <a:rPr lang="uk-UA" sz="2400" dirty="0" smtClean="0"/>
              <a:t>М'ясо відокремлюють від кісток, нарізують дрібними шматочками і тушкують до готовності з невеликою кількістю води (на 1 кг м'яса—1 склянку води). Готове м'ясо пропускають крізь м'ясо рубку, змішують з дрібно посіченою ци</a:t>
            </a:r>
            <a:r>
              <a:rPr lang="uk-UA" sz="2400" dirty="0"/>
              <a:t>б</a:t>
            </a:r>
            <a:r>
              <a:rPr lang="uk-UA" sz="2400" dirty="0" smtClean="0"/>
              <a:t>улею, сіллю і меленим чорним перцем. Після цього м'ясо вдруге пропускають крізь м'ясорубку, добре вимішують і роблять вареники.</a:t>
            </a:r>
            <a:br>
              <a:rPr lang="uk-UA" sz="2400" dirty="0" smtClean="0"/>
            </a:br>
            <a:r>
              <a:rPr lang="uk-UA" sz="2400" dirty="0" smtClean="0"/>
              <a:t>Готові вареники подають гарячими і поливають розігрітим, вершковим маслом або підсмаженим шпиком із шкварками.</a:t>
            </a:r>
            <a:br>
              <a:rPr lang="uk-UA" sz="2400" dirty="0" smtClean="0"/>
            </a:br>
            <a:r>
              <a:rPr lang="uk-UA" sz="2400" b="1" i="1" dirty="0" smtClean="0"/>
              <a:t>Для начинки — 1кг м'яса, 2 цибулини, 4 горошини чорного перцю.</a:t>
            </a:r>
            <a:endParaRPr lang="uk-UA" sz="2400" dirty="0"/>
          </a:p>
        </p:txBody>
      </p:sp>
    </p:spTree>
    <p:extLst>
      <p:ext uri="{BB962C8B-B14F-4D97-AF65-F5344CB8AC3E}">
        <p14:creationId xmlns:p14="http://schemas.microsoft.com/office/powerpoint/2010/main" xmlns="" val="3594504988"/>
      </p:ext>
    </p:extLst>
  </p:cSld>
  <p:clrMapOvr>
    <a:masterClrMapping/>
  </p:clrMapOvr>
  <mc:AlternateContent xmlns:mc="http://schemas.openxmlformats.org/markup-compatibility/2006">
    <mc:Choice xmlns:p14="http://schemas.microsoft.com/office/powerpoint/2010/main" xmlns="" Requires="p14">
      <p:transition p14:dur="10">
        <p:fade thruBlk="1"/>
      </p:transition>
    </mc:Choice>
    <mc:Fallback>
      <p:transition>
        <p:fade thruBlk="1"/>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uk-UA"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istral" pitchFamily="66" charset="0"/>
              </a:rPr>
              <a:t>Зміст проекту</a:t>
            </a:r>
            <a:endParaRPr lang="uk-UA"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istral" pitchFamily="66" charset="0"/>
            </a:endParaRPr>
          </a:p>
        </p:txBody>
      </p:sp>
      <p:pic>
        <p:nvPicPr>
          <p:cNvPr id="6" name="Picture 11" descr="Изображение">
            <a:hlinkClick r:id="rId2"/>
          </p:cNvPr>
          <p:cNvPicPr>
            <a:picLocks noChangeAspect="1" noChangeArrowheads="1"/>
          </p:cNvPicPr>
          <p:nvPr/>
        </p:nvPicPr>
        <p:blipFill>
          <a:blip r:embed="rId3" cstate="print"/>
          <a:srcRect/>
          <a:stretch>
            <a:fillRect/>
          </a:stretch>
        </p:blipFill>
        <p:spPr bwMode="auto">
          <a:xfrm>
            <a:off x="4211960" y="3140968"/>
            <a:ext cx="5150714" cy="3933056"/>
          </a:xfrm>
          <a:prstGeom prst="rect">
            <a:avLst/>
          </a:prstGeom>
          <a:noFill/>
          <a:ln w="9525">
            <a:noFill/>
            <a:miter lim="800000"/>
            <a:headEnd/>
            <a:tailEnd/>
          </a:ln>
          <a:effectLst>
            <a:softEdge rad="635000"/>
          </a:effectLst>
        </p:spPr>
      </p:pic>
      <p:sp>
        <p:nvSpPr>
          <p:cNvPr id="5" name="Объект 4"/>
          <p:cNvSpPr>
            <a:spLocks noGrp="1"/>
          </p:cNvSpPr>
          <p:nvPr>
            <p:ph idx="1"/>
          </p:nvPr>
        </p:nvSpPr>
        <p:spPr/>
        <p:txBody>
          <a:bodyPr/>
          <a:lstStyle/>
          <a:p>
            <a:pPr>
              <a:lnSpc>
                <a:spcPct val="150000"/>
              </a:lnSpc>
            </a:pPr>
            <a:r>
              <a:rPr lang="uk-UA" dirty="0" smtClean="0"/>
              <a:t>1. Все про вареники?</a:t>
            </a:r>
          </a:p>
          <a:p>
            <a:pPr>
              <a:lnSpc>
                <a:spcPct val="150000"/>
              </a:lnSpc>
            </a:pPr>
            <a:r>
              <a:rPr lang="uk-UA" dirty="0" smtClean="0"/>
              <a:t>2. Звичаї та обряди пов’язані з варениками.</a:t>
            </a:r>
          </a:p>
          <a:p>
            <a:pPr>
              <a:lnSpc>
                <a:spcPct val="150000"/>
              </a:lnSpc>
            </a:pPr>
            <a:r>
              <a:rPr lang="uk-UA" dirty="0" smtClean="0"/>
              <a:t>3. </a:t>
            </a:r>
            <a:r>
              <a:rPr lang="uk-UA" dirty="0"/>
              <a:t>Кулінарні рецепти вареників</a:t>
            </a:r>
          </a:p>
          <a:p>
            <a:pPr>
              <a:lnSpc>
                <a:spcPct val="150000"/>
              </a:lnSpc>
            </a:pPr>
            <a:r>
              <a:rPr lang="uk-UA" dirty="0" smtClean="0"/>
              <a:t>4. Приказки, прислів’я, скоромовки, загадки та пісні пов’язані з варениками</a:t>
            </a:r>
            <a:endParaRPr lang="uk-UA" dirty="0"/>
          </a:p>
          <a:p>
            <a:endParaRPr lang="uk-UA" dirty="0"/>
          </a:p>
        </p:txBody>
      </p:sp>
    </p:spTree>
    <p:extLst>
      <p:ext uri="{BB962C8B-B14F-4D97-AF65-F5344CB8AC3E}">
        <p14:creationId xmlns:p14="http://schemas.microsoft.com/office/powerpoint/2010/main" xmlns="" val="3118577444"/>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356170" cy="1056884"/>
          </a:xfrm>
        </p:spPr>
        <p:txBody>
          <a:bodyPr/>
          <a:lstStyle/>
          <a:p>
            <a:pPr algn="ctr"/>
            <a:r>
              <a:rPr lang="uk-UA" smtClean="0">
                <a:solidFill>
                  <a:srgbClr val="00B050"/>
                </a:solidFill>
              </a:rPr>
              <a:t>Вареники з печінкою і салом</a:t>
            </a:r>
            <a:endParaRPr lang="uk-UA">
              <a:solidFill>
                <a:srgbClr val="00B050"/>
              </a:solidFill>
            </a:endParaRP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635896" y="1772816"/>
            <a:ext cx="6291154" cy="4752528"/>
          </a:xfrm>
          <a:effectLst>
            <a:softEdge rad="635000"/>
          </a:effectLst>
        </p:spPr>
      </p:pic>
      <p:sp>
        <p:nvSpPr>
          <p:cNvPr id="3" name="Объект 2"/>
          <p:cNvSpPr>
            <a:spLocks noGrp="1"/>
          </p:cNvSpPr>
          <p:nvPr>
            <p:ph sz="half" idx="1"/>
          </p:nvPr>
        </p:nvSpPr>
        <p:spPr>
          <a:xfrm>
            <a:off x="107504" y="1772816"/>
            <a:ext cx="5472608" cy="4605907"/>
          </a:xfrm>
        </p:spPr>
        <p:txBody>
          <a:bodyPr/>
          <a:lstStyle/>
          <a:p>
            <a:pPr marL="0" indent="0">
              <a:buNone/>
            </a:pPr>
            <a:r>
              <a:rPr lang="uk-UA" sz="2400" dirty="0" smtClean="0"/>
              <a:t>Печінку обчищають від плівок, відварюють, пропускають через м'ясорубку разом з вареним свинячим салом, додають дрібно посічену підсмажену цибулю, перець, сіль, добре перемішують і роблять вареники.</a:t>
            </a:r>
            <a:br>
              <a:rPr lang="uk-UA" sz="2400" dirty="0" smtClean="0"/>
            </a:br>
            <a:r>
              <a:rPr lang="uk-UA" sz="2400" dirty="0" smtClean="0"/>
              <a:t>При подачі на стіл гарячі вареники поливають розігрітим вершковим маслом.</a:t>
            </a:r>
            <a:br>
              <a:rPr lang="uk-UA" sz="2400" dirty="0" smtClean="0"/>
            </a:br>
            <a:r>
              <a:rPr lang="uk-UA" sz="2400" b="1" i="1" dirty="0" smtClean="0"/>
              <a:t>Для начинки — 700 г печінки, 100 г сала, 2 цибулини, 4 горошини чорного перцю, 2 ст. ложки масла.</a:t>
            </a:r>
            <a:endParaRPr lang="uk-UA" sz="2400" dirty="0"/>
          </a:p>
        </p:txBody>
      </p:sp>
    </p:spTree>
    <p:extLst>
      <p:ext uri="{BB962C8B-B14F-4D97-AF65-F5344CB8AC3E}">
        <p14:creationId xmlns:p14="http://schemas.microsoft.com/office/powerpoint/2010/main" xmlns="" val="39246400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60648"/>
            <a:ext cx="7061298" cy="1056884"/>
          </a:xfrm>
        </p:spPr>
        <p:txBody>
          <a:bodyPr/>
          <a:lstStyle/>
          <a:p>
            <a:pPr algn="ctr"/>
            <a:r>
              <a:rPr lang="uk-UA" smtClean="0">
                <a:solidFill>
                  <a:srgbClr val="FF0000"/>
                </a:solidFill>
              </a:rPr>
              <a:t>Вареники з лівером</a:t>
            </a:r>
            <a:endParaRPr lang="uk-UA">
              <a:solidFill>
                <a:srgbClr val="FF0000"/>
              </a:solidFill>
            </a:endParaRP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275856" y="1340768"/>
            <a:ext cx="6512881" cy="5301208"/>
          </a:xfrm>
          <a:effectLst>
            <a:softEdge rad="635000"/>
          </a:effectLst>
        </p:spPr>
      </p:pic>
      <p:sp>
        <p:nvSpPr>
          <p:cNvPr id="3" name="Объект 2"/>
          <p:cNvSpPr>
            <a:spLocks noGrp="1"/>
          </p:cNvSpPr>
          <p:nvPr>
            <p:ph sz="half" idx="1"/>
          </p:nvPr>
        </p:nvSpPr>
        <p:spPr>
          <a:xfrm>
            <a:off x="179512" y="1556792"/>
            <a:ext cx="4323722" cy="5037955"/>
          </a:xfrm>
        </p:spPr>
        <p:txBody>
          <a:bodyPr/>
          <a:lstStyle/>
          <a:p>
            <a:pPr marL="0" indent="0">
              <a:buNone/>
            </a:pPr>
            <a:r>
              <a:rPr lang="uk-UA" sz="2000" dirty="0" smtClean="0"/>
              <a:t>Серце і легені добре промивають, нарізують невеликими шматками, кладуть у каструлю, додають сіль, вливають воду (на 1 кг ліверу — 1 склянку води), закривають посудину покришкою і туш кують до готовності. Після цього лівер пропускають через м'ясорубку, змішують із злегка підсмаженою дрібно по­січеною цибулею і роблять вареники. При подачі на стіл поливають вершковим маслом.</a:t>
            </a:r>
            <a:br>
              <a:rPr lang="uk-UA" sz="2000" dirty="0" smtClean="0"/>
            </a:br>
            <a:endParaRPr lang="uk-UA" sz="2000" dirty="0" smtClean="0"/>
          </a:p>
          <a:p>
            <a:pPr marL="0" indent="0">
              <a:buNone/>
            </a:pPr>
            <a:r>
              <a:rPr lang="uk-UA" sz="2000" b="1" i="1" dirty="0" smtClean="0"/>
              <a:t>Для начинки — 1кг ліверу (серце і легені), 2 цибулини, 4 горошини чорного перцю.</a:t>
            </a:r>
            <a:endParaRPr lang="uk-UA" sz="2000" dirty="0"/>
          </a:p>
        </p:txBody>
      </p:sp>
    </p:spTree>
    <p:extLst>
      <p:ext uri="{BB962C8B-B14F-4D97-AF65-F5344CB8AC3E}">
        <p14:creationId xmlns:p14="http://schemas.microsoft.com/office/powerpoint/2010/main" xmlns="" val="355310180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04664"/>
            <a:ext cx="7061298" cy="1056884"/>
          </a:xfrm>
        </p:spPr>
        <p:txBody>
          <a:bodyPr/>
          <a:lstStyle/>
          <a:p>
            <a:r>
              <a:rPr lang="uk-UA"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Вареники з картоплею </a:t>
            </a:r>
            <a:endParaRPr lang="uk-UA"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5" name="Объект 4"/>
          <p:cNvPicPr>
            <a:picLocks noGrp="1" noChangeAspect="1"/>
          </p:cNvPicPr>
          <p:nvPr>
            <p:ph sz="half" idx="2"/>
          </p:nvPr>
        </p:nvPicPr>
        <p:blipFill rotWithShape="1">
          <a:blip r:embed="rId2" cstate="print">
            <a:extLst>
              <a:ext uri="{28A0092B-C50C-407E-A947-70E740481C1C}">
                <a14:useLocalDpi xmlns:a14="http://schemas.microsoft.com/office/drawing/2010/main" xmlns="" val="0"/>
              </a:ext>
            </a:extLst>
          </a:blip>
          <a:srcRect t="27074"/>
          <a:stretch/>
        </p:blipFill>
        <p:spPr>
          <a:xfrm>
            <a:off x="3131840" y="1434480"/>
            <a:ext cx="6252567" cy="5445224"/>
          </a:xfrm>
          <a:effectLst>
            <a:softEdge rad="635000"/>
          </a:effectLst>
        </p:spPr>
      </p:pic>
      <p:sp>
        <p:nvSpPr>
          <p:cNvPr id="3" name="Объект 2"/>
          <p:cNvSpPr>
            <a:spLocks noGrp="1"/>
          </p:cNvSpPr>
          <p:nvPr>
            <p:ph sz="half" idx="1"/>
          </p:nvPr>
        </p:nvSpPr>
        <p:spPr>
          <a:xfrm>
            <a:off x="179512" y="1628800"/>
            <a:ext cx="5328592" cy="4244724"/>
          </a:xfrm>
        </p:spPr>
        <p:txBody>
          <a:bodyPr/>
          <a:lstStyle/>
          <a:p>
            <a:pPr marL="0" indent="0">
              <a:buNone/>
            </a:pPr>
            <a:r>
              <a:rPr lang="uk-UA" sz="2400" dirty="0" smtClean="0"/>
              <a:t>Обчищену й промиту картоплю відварюють, протирають, змішують з підсмаженою дрібно посіченою цибулею, заправляють сіллю і меленим перцем. З тіста і заправленої картоплі роблять вареники, варять їх 5—6 хвилин у підсоленій киплячій воді, виймають на тарілку, поливають гарячою олією і подають до столу.</a:t>
            </a:r>
          </a:p>
          <a:p>
            <a:pPr marL="0" indent="0">
              <a:buNone/>
            </a:pPr>
            <a:r>
              <a:rPr lang="uk-UA" sz="2400" b="1" i="1" dirty="0" smtClean="0"/>
              <a:t>Для начинки — 1кг картоплі, 2 цибулини, 4 ст. ложки олії, 4 горошини чорного перцю.</a:t>
            </a:r>
            <a:endParaRPr lang="uk-UA" sz="2400" dirty="0"/>
          </a:p>
        </p:txBody>
      </p:sp>
    </p:spTree>
    <p:extLst>
      <p:ext uri="{BB962C8B-B14F-4D97-AF65-F5344CB8AC3E}">
        <p14:creationId xmlns:p14="http://schemas.microsoft.com/office/powerpoint/2010/main" xmlns="" val="219216280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96752"/>
            <a:ext cx="9036496" cy="936104"/>
          </a:xfrm>
        </p:spPr>
        <p:txBody>
          <a:bodyPr/>
          <a:lstStyle/>
          <a:p>
            <a:r>
              <a:rPr lang="ru-RU" b="1" dirty="0" smtClean="0"/>
              <a:t/>
            </a:r>
            <a:br>
              <a:rPr lang="ru-RU" b="1" dirty="0" smtClean="0"/>
            </a:br>
            <a:r>
              <a:rPr lang="ru-RU" b="1" dirty="0"/>
              <a:t/>
            </a:r>
            <a:br>
              <a:rPr lang="ru-RU" b="1" dirty="0"/>
            </a:br>
            <a:r>
              <a:rPr lang="ru-RU" b="1" dirty="0" smtClean="0"/>
              <a:t/>
            </a:r>
            <a:br>
              <a:rPr lang="ru-RU" b="1" dirty="0" smtClean="0"/>
            </a:br>
            <a:r>
              <a:rPr lang="ru-RU" b="1" dirty="0"/>
              <a:t/>
            </a:r>
            <a:br>
              <a:rPr lang="ru-RU" b="1" dirty="0"/>
            </a:b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Вареники з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картоплею</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і грибами</a:t>
            </a:r>
            <a:r>
              <a:rPr lang="ru-RU" b="1" dirty="0"/>
              <a:t/>
            </a:r>
            <a:br>
              <a:rPr lang="ru-RU" b="1" dirty="0"/>
            </a:br>
            <a:endParaRPr lang="uk-UA" dirty="0"/>
          </a:p>
        </p:txBody>
      </p:sp>
      <p:pic>
        <p:nvPicPr>
          <p:cNvPr id="5" name="Объект 4"/>
          <p:cNvPicPr>
            <a:picLocks noGrp="1" noChangeAspect="1"/>
          </p:cNvPicPr>
          <p:nvPr>
            <p:ph sz="half" idx="2"/>
          </p:nvPr>
        </p:nvPicPr>
        <p:blipFill rotWithShape="1">
          <a:blip r:embed="rId2" cstate="print">
            <a:extLst>
              <a:ext uri="{28A0092B-C50C-407E-A947-70E740481C1C}">
                <a14:useLocalDpi xmlns:a14="http://schemas.microsoft.com/office/drawing/2010/main" xmlns="" val="0"/>
              </a:ext>
            </a:extLst>
          </a:blip>
          <a:srcRect b="20702"/>
          <a:stretch/>
        </p:blipFill>
        <p:spPr>
          <a:xfrm>
            <a:off x="2915816" y="1124744"/>
            <a:ext cx="6519242" cy="6021288"/>
          </a:xfrm>
          <a:effectLst>
            <a:softEdge rad="635000"/>
          </a:effectLst>
        </p:spPr>
      </p:pic>
      <p:sp>
        <p:nvSpPr>
          <p:cNvPr id="3" name="Объект 2"/>
          <p:cNvSpPr>
            <a:spLocks noGrp="1"/>
          </p:cNvSpPr>
          <p:nvPr>
            <p:ph sz="half" idx="1"/>
          </p:nvPr>
        </p:nvSpPr>
        <p:spPr>
          <a:xfrm>
            <a:off x="179512" y="1775421"/>
            <a:ext cx="4680520" cy="4100708"/>
          </a:xfrm>
        </p:spPr>
        <p:txBody>
          <a:bodyPr/>
          <a:lstStyle/>
          <a:p>
            <a:pPr marL="0" indent="0">
              <a:buNone/>
            </a:pPr>
            <a:r>
              <a:rPr lang="uk-UA" sz="2200" dirty="0" smtClean="0"/>
              <a:t>Картоплю обчищають, відварюють, про пускають крізь м'ясорубку, додають злегка підсмажену дрібно посічену цибулю, мелений перець, сіль, січені варені гриби і все добре змішують. Із тіста і картоплі роблять вареники і варять їх. При подачі на стіл вареники поливають олією з підсмаженою цибулею.</a:t>
            </a:r>
            <a:br>
              <a:rPr lang="uk-UA" sz="2200" dirty="0" smtClean="0"/>
            </a:br>
            <a:r>
              <a:rPr lang="uk-UA" sz="2200" b="1" dirty="0" smtClean="0"/>
              <a:t>Для начинки — 1кг картоплі, 2 цибулини, 4 ст. ложки олії, 100 г сушених грибів, 4  горошини чорного перцю.</a:t>
            </a:r>
            <a:endParaRPr lang="uk-UA" sz="2200" dirty="0"/>
          </a:p>
        </p:txBody>
      </p:sp>
    </p:spTree>
    <p:extLst>
      <p:ext uri="{BB962C8B-B14F-4D97-AF65-F5344CB8AC3E}">
        <p14:creationId xmlns:p14="http://schemas.microsoft.com/office/powerpoint/2010/main" xmlns="" val="284145262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2771800" y="665312"/>
            <a:ext cx="7458243" cy="6192688"/>
          </a:xfrm>
          <a:effectLst>
            <a:softEdge rad="635000"/>
          </a:effectLst>
        </p:spPr>
      </p:pic>
      <p:sp>
        <p:nvSpPr>
          <p:cNvPr id="2" name="Заголовок 1"/>
          <p:cNvSpPr>
            <a:spLocks noGrp="1"/>
          </p:cNvSpPr>
          <p:nvPr>
            <p:ph type="title"/>
          </p:nvPr>
        </p:nvSpPr>
        <p:spPr>
          <a:xfrm>
            <a:off x="1115616" y="0"/>
            <a:ext cx="7061298" cy="1056884"/>
          </a:xfrm>
        </p:spPr>
        <p:txBody>
          <a:bodyPr/>
          <a:lstStyle/>
          <a:p>
            <a:pPr algn="ctr"/>
            <a:r>
              <a:rPr lang="uk-UA" b="1" dirty="0" smtClean="0">
                <a:ln w="18000">
                  <a:solidFill>
                    <a:srgbClr val="25CB41"/>
                  </a:solidFill>
                  <a:prstDash val="solid"/>
                  <a:miter lim="800000"/>
                </a:ln>
                <a:solidFill>
                  <a:srgbClr val="25CB41"/>
                </a:solidFill>
                <a:effectLst>
                  <a:outerShdw blurRad="25500" dist="23000" dir="7020000" algn="tl">
                    <a:srgbClr val="000000">
                      <a:alpha val="50000"/>
                    </a:srgbClr>
                  </a:outerShdw>
                </a:effectLst>
              </a:rPr>
              <a:t>Вареники з капустою </a:t>
            </a:r>
            <a:endParaRPr lang="uk-UA" b="1" dirty="0">
              <a:ln w="18000">
                <a:solidFill>
                  <a:srgbClr val="25CB41"/>
                </a:solidFill>
                <a:prstDash val="solid"/>
                <a:miter lim="800000"/>
              </a:ln>
              <a:solidFill>
                <a:srgbClr val="25CB41"/>
              </a:solidFill>
              <a:effectLst>
                <a:outerShdw blurRad="25500" dist="23000" dir="7020000" algn="tl">
                  <a:srgbClr val="000000">
                    <a:alpha val="50000"/>
                  </a:srgbClr>
                </a:outerShdw>
              </a:effectLst>
            </a:endParaRPr>
          </a:p>
        </p:txBody>
      </p:sp>
      <p:sp>
        <p:nvSpPr>
          <p:cNvPr id="3" name="Объект 2"/>
          <p:cNvSpPr>
            <a:spLocks noGrp="1"/>
          </p:cNvSpPr>
          <p:nvPr>
            <p:ph sz="half" idx="1"/>
          </p:nvPr>
        </p:nvSpPr>
        <p:spPr>
          <a:xfrm>
            <a:off x="179512" y="1556792"/>
            <a:ext cx="5184576" cy="4319337"/>
          </a:xfrm>
        </p:spPr>
        <p:txBody>
          <a:bodyPr/>
          <a:lstStyle/>
          <a:p>
            <a:pPr marL="0" indent="0">
              <a:buNone/>
            </a:pPr>
            <a:r>
              <a:rPr lang="uk-UA" sz="2000" dirty="0" smtClean="0"/>
              <a:t>Квашену капусту віджимають від соку, а свіжу обчищають, промивають і дрібно шаткують. Підготовлену капусту тушкують до готовності, додаючи половину жиру, томату, води або бульйону. Потім додають злегка підсмажену цибулю, корені, сіль, цукор, все змішують і знову підсмажують, щоб капустяна начинка трохи підсохла. Із тіста і заправленої капусти роблять вареники і варять їх. При подачі на стіл готові вареники поли­вають олією, змішаною з підсмаженою цибулею.</a:t>
            </a:r>
          </a:p>
          <a:p>
            <a:pPr marL="0" indent="0">
              <a:buNone/>
            </a:pPr>
            <a:r>
              <a:rPr lang="uk-UA" sz="2000" b="1" i="1" dirty="0" smtClean="0"/>
              <a:t>Для начинки — 1кг капусти квашеної або свіжої, 2 ст. ложки жиру, 1 ст. ложку цукру, 4 горошини чорного перцю, 2 цибулини.</a:t>
            </a:r>
            <a:endParaRPr lang="uk-UA" sz="2000" dirty="0" smtClean="0"/>
          </a:p>
          <a:p>
            <a:endParaRPr lang="uk-UA" dirty="0"/>
          </a:p>
        </p:txBody>
      </p:sp>
    </p:spTree>
    <p:extLst>
      <p:ext uri="{BB962C8B-B14F-4D97-AF65-F5344CB8AC3E}">
        <p14:creationId xmlns:p14="http://schemas.microsoft.com/office/powerpoint/2010/main" xmlns="" val="152382280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9798" y="0"/>
            <a:ext cx="8644202" cy="1056884"/>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uk-UA" b="1" dirty="0" smtClean="0">
                <a:ln>
                  <a:solidFill>
                    <a:srgbClr val="660066"/>
                  </a:solidFill>
                </a:ln>
                <a:solidFill>
                  <a:srgbClr val="660066"/>
                </a:solidFill>
              </a:rPr>
              <a:t>Вареники з капустою і грибами</a:t>
            </a:r>
            <a:endParaRPr lang="uk-UA" b="1" dirty="0">
              <a:ln>
                <a:solidFill>
                  <a:srgbClr val="660066"/>
                </a:solidFill>
              </a:ln>
              <a:solidFill>
                <a:srgbClr val="660066"/>
              </a:solidFill>
            </a:endParaRP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2123728" y="1484784"/>
            <a:ext cx="7389514" cy="5517232"/>
          </a:xfrm>
          <a:effectLst>
            <a:softEdge rad="635000"/>
          </a:effectLst>
        </p:spPr>
      </p:pic>
      <p:sp>
        <p:nvSpPr>
          <p:cNvPr id="3" name="Объект 2"/>
          <p:cNvSpPr>
            <a:spLocks noGrp="1"/>
          </p:cNvSpPr>
          <p:nvPr>
            <p:ph sz="half" idx="1"/>
          </p:nvPr>
        </p:nvSpPr>
        <p:spPr>
          <a:xfrm>
            <a:off x="179512" y="1484784"/>
            <a:ext cx="5328592" cy="4391345"/>
          </a:xfrm>
        </p:spPr>
        <p:txBody>
          <a:bodyPr/>
          <a:lstStyle/>
          <a:p>
            <a:pPr marL="0" indent="0">
              <a:buNone/>
            </a:pPr>
            <a:r>
              <a:rPr lang="uk-UA" sz="2000" dirty="0" smtClean="0"/>
              <a:t>Віджату від соку квашену капусту або шатковану свіжу капусту тушкують до готовності, додаючи масло і бульйон, в якому відварювались гриби. Цибулю дрібно січуть, злегка підсмажують на маслі, додають дрібно посічені варені гриби, підсмажують все разом ще 4-5  хвилин. Тушковану капусту змішують з підсмаженою цибулею і грибами, до дають сіль, мелений перець і добре перемішують, після чого роблять вареники. Перед подачею на стіл вареники поливають розтопленим вершковим маслом.</a:t>
            </a:r>
            <a:br>
              <a:rPr lang="uk-UA" sz="2000" dirty="0" smtClean="0"/>
            </a:br>
            <a:r>
              <a:rPr lang="uk-UA" sz="2000" b="1" i="1" dirty="0" smtClean="0"/>
              <a:t>Для начинки — 900 г квашеної капусти або 1 кг свіжої, 100 г сушених грибів, 2 ст. ложки вершкового масла, 2 цибулини. 4 горошини чорного перцю.</a:t>
            </a:r>
            <a:endParaRPr lang="uk-UA" sz="2000" dirty="0"/>
          </a:p>
        </p:txBody>
      </p:sp>
    </p:spTree>
    <p:extLst>
      <p:ext uri="{BB962C8B-B14F-4D97-AF65-F5344CB8AC3E}">
        <p14:creationId xmlns:p14="http://schemas.microsoft.com/office/powerpoint/2010/main" xmlns="" val="3224490098"/>
      </p:ext>
    </p:extLst>
  </p:cSld>
  <p:clrMapOvr>
    <a:masterClrMapping/>
  </p:clrMapOvr>
  <mc:AlternateContent xmlns:mc="http://schemas.openxmlformats.org/markup-compatibility/2006">
    <mc:Choice xmlns:p14="http://schemas.microsoft.com/office/powerpoint/2010/main" xmlns="" Requires="p14">
      <p:transition p14:dur="10">
        <p:fade thruBlk="1"/>
      </p:transition>
    </mc:Choice>
    <mc:Fallback>
      <p:transition>
        <p:fade thruBlk="1"/>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572194" cy="1056884"/>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uk-UA"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Вареники з квасолею і грибами</a:t>
            </a:r>
            <a:endParaRPr lang="uk-UA"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2267744" y="1268760"/>
            <a:ext cx="7349156" cy="5589240"/>
          </a:xfrm>
          <a:effectLst>
            <a:softEdge rad="635000"/>
          </a:effectLst>
        </p:spPr>
      </p:pic>
      <p:sp>
        <p:nvSpPr>
          <p:cNvPr id="3" name="Объект 2"/>
          <p:cNvSpPr>
            <a:spLocks noGrp="1"/>
          </p:cNvSpPr>
          <p:nvPr>
            <p:ph sz="half" idx="1"/>
          </p:nvPr>
        </p:nvSpPr>
        <p:spPr>
          <a:xfrm>
            <a:off x="107504" y="1556792"/>
            <a:ext cx="5112568" cy="4319337"/>
          </a:xfrm>
        </p:spPr>
        <p:txBody>
          <a:bodyPr/>
          <a:lstStyle/>
          <a:p>
            <a:pPr marL="0" indent="0">
              <a:buNone/>
            </a:pPr>
            <a:r>
              <a:rPr lang="uk-UA" sz="2000" dirty="0" smtClean="0"/>
              <a:t>Квасолю перебирають, промивають, розмочують, варять до готовності, відціджують відвар і протирають крізь сито або пропускають крізь м'ясорубку. До підготовленого пюре додають дрібно посічену і злегка підсмажену цибулю, дрібно посічені відварені гриби, мелений перець, сіль і все добре перемішують. При подачі на стіл вареники поливають розтопленим вершковим маслом.</a:t>
            </a:r>
            <a:br>
              <a:rPr lang="uk-UA" sz="2000" dirty="0" smtClean="0"/>
            </a:br>
            <a:r>
              <a:rPr lang="uk-UA" sz="2000" b="1" i="1" dirty="0" smtClean="0"/>
              <a:t>Для начинки — 1,5 склянки квасолі, 2 ст. ложки жиру, 100 г сушених грибів, 2 цибулини, 4 горошини чорного перцю, 1 ст. ложку солі, 4 ст. ложки вершкового масла для поливання</a:t>
            </a:r>
            <a:r>
              <a:rPr lang="uk-UA" b="1" i="1" dirty="0" smtClean="0"/>
              <a:t>.</a:t>
            </a:r>
            <a:endParaRPr lang="uk-UA" dirty="0"/>
          </a:p>
        </p:txBody>
      </p:sp>
    </p:spTree>
    <p:extLst>
      <p:ext uri="{BB962C8B-B14F-4D97-AF65-F5344CB8AC3E}">
        <p14:creationId xmlns:p14="http://schemas.microsoft.com/office/powerpoint/2010/main" xmlns="" val="2556244810"/>
      </p:ext>
    </p:extLst>
  </p:cSld>
  <p:clrMapOvr>
    <a:masterClrMapping/>
  </p:clrMapOvr>
  <mc:AlternateContent xmlns:mc="http://schemas.openxmlformats.org/markup-compatibility/2006">
    <mc:Choice xmlns:p14="http://schemas.microsoft.com/office/powerpoint/2010/main" xmlns="" Requires="p14">
      <p:transition p14:dur="10">
        <p:fade thruBlk="1"/>
      </p:transition>
    </mc:Choice>
    <mc:Fallback>
      <p:transition>
        <p:fade thruBlk="1"/>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60648"/>
            <a:ext cx="7061298" cy="1056884"/>
          </a:xfrm>
        </p:spPr>
        <p:txBody>
          <a:bodyPr/>
          <a:lstStyle/>
          <a:p>
            <a:pPr algn="ctr"/>
            <a:r>
              <a:rPr 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Вареники з грибами </a:t>
            </a:r>
            <a:endPar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Объект 4"/>
          <p:cNvPicPr>
            <a:picLocks noGrp="1" noChangeAspect="1"/>
          </p:cNvPicPr>
          <p:nvPr>
            <p:ph sz="half" idx="2"/>
          </p:nvPr>
        </p:nvPicPr>
        <p:blipFill rotWithShape="1">
          <a:blip r:embed="rId2" cstate="print">
            <a:extLst>
              <a:ext uri="{28A0092B-C50C-407E-A947-70E740481C1C}">
                <a14:useLocalDpi xmlns:a14="http://schemas.microsoft.com/office/drawing/2010/main" xmlns="" val="0"/>
              </a:ext>
            </a:extLst>
          </a:blip>
          <a:srcRect b="7437"/>
          <a:stretch/>
        </p:blipFill>
        <p:spPr>
          <a:xfrm>
            <a:off x="2366938" y="1844824"/>
            <a:ext cx="6777062" cy="4984948"/>
          </a:xfrm>
          <a:effectLst>
            <a:softEdge rad="635000"/>
          </a:effectLst>
        </p:spPr>
      </p:pic>
      <p:sp>
        <p:nvSpPr>
          <p:cNvPr id="3" name="Объект 2"/>
          <p:cNvSpPr>
            <a:spLocks noGrp="1"/>
          </p:cNvSpPr>
          <p:nvPr>
            <p:ph sz="half" idx="1"/>
          </p:nvPr>
        </p:nvSpPr>
        <p:spPr>
          <a:xfrm>
            <a:off x="179512" y="1775421"/>
            <a:ext cx="4320480" cy="4100708"/>
          </a:xfrm>
        </p:spPr>
        <p:txBody>
          <a:bodyPr/>
          <a:lstStyle/>
          <a:p>
            <a:pPr marL="0" indent="0">
              <a:buNone/>
            </a:pPr>
            <a:r>
              <a:rPr lang="uk-UA" sz="2000" dirty="0" smtClean="0"/>
              <a:t>Гриби замочують до повної м'якості, варять у підсоленій воді, відкидають на сито, січуть ножем або пропускають крізь м'ясорубку, змішують з дрібно по січеною і підсмаженою на маслі цибулею. Готові вареники варять, відкидають на сито, дають обсохнути, перекладають у каструлю, обливають розігрітим маслом, ставлять в духовку на кілька хвилин і подають на стіл.</a:t>
            </a:r>
            <a:br>
              <a:rPr lang="uk-UA" sz="2000" dirty="0" smtClean="0"/>
            </a:br>
            <a:r>
              <a:rPr lang="uk-UA" sz="2000" dirty="0" smtClean="0"/>
              <a:t/>
            </a:r>
            <a:br>
              <a:rPr lang="uk-UA" sz="2000" dirty="0" smtClean="0"/>
            </a:br>
            <a:r>
              <a:rPr lang="uk-UA" sz="2000" b="1" i="1" dirty="0" smtClean="0"/>
              <a:t>Для начинки — 100 г сушених білих грибів, З цибулини, З ст. ложки вершкового масла.</a:t>
            </a:r>
            <a:r>
              <a:rPr lang="uk-UA" dirty="0" smtClean="0"/>
              <a:t/>
            </a:r>
            <a:br>
              <a:rPr lang="uk-UA" dirty="0" smtClean="0"/>
            </a:br>
            <a:endParaRPr lang="uk-UA" dirty="0"/>
          </a:p>
        </p:txBody>
      </p:sp>
    </p:spTree>
    <p:extLst>
      <p:ext uri="{BB962C8B-B14F-4D97-AF65-F5344CB8AC3E}">
        <p14:creationId xmlns:p14="http://schemas.microsoft.com/office/powerpoint/2010/main" xmlns="" val="174411453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60648"/>
            <a:ext cx="7061298" cy="1056884"/>
          </a:xfrm>
        </p:spPr>
        <p:txBody>
          <a:bodyPr/>
          <a:lstStyle/>
          <a:p>
            <a:pPr algn="ctr"/>
            <a:r>
              <a:rPr lang="uk-UA" b="1" cap="all" dirty="0" smtClean="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Вареники з рибою </a:t>
            </a:r>
            <a:endParaRPr lang="uk-UA" b="1" cap="all" dirty="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203848" y="974873"/>
            <a:ext cx="6429647" cy="5883127"/>
          </a:xfrm>
          <a:effectLst>
            <a:softEdge rad="635000"/>
          </a:effectLst>
        </p:spPr>
      </p:pic>
      <p:sp>
        <p:nvSpPr>
          <p:cNvPr id="3" name="Объект 2"/>
          <p:cNvSpPr>
            <a:spLocks noGrp="1"/>
          </p:cNvSpPr>
          <p:nvPr>
            <p:ph sz="half" idx="1"/>
          </p:nvPr>
        </p:nvSpPr>
        <p:spPr>
          <a:xfrm>
            <a:off x="179512" y="1775421"/>
            <a:ext cx="4320480" cy="4100708"/>
          </a:xfrm>
        </p:spPr>
        <p:txBody>
          <a:bodyPr/>
          <a:lstStyle/>
          <a:p>
            <a:pPr marL="0" indent="0">
              <a:buNone/>
            </a:pPr>
            <a:r>
              <a:rPr lang="uk-UA" sz="2000" dirty="0" smtClean="0"/>
              <a:t>Судак або щуку обчищають, відділяють філе риби від кісток і шкіри, дрібно січуть, додають дрібно посічену і злегка підсмажену цибулю, сіль, мелений перець, розмочений у воді білий хліб, про пускають крізь м'ясорубку і роблять вареники з цією начинкою.</a:t>
            </a:r>
            <a:br>
              <a:rPr lang="uk-UA" sz="2000" dirty="0" smtClean="0"/>
            </a:br>
            <a:r>
              <a:rPr lang="uk-UA" sz="2000" dirty="0" smtClean="0"/>
              <a:t/>
            </a:r>
            <a:br>
              <a:rPr lang="uk-UA" sz="2000" dirty="0" smtClean="0"/>
            </a:br>
            <a:r>
              <a:rPr lang="uk-UA" sz="2000" b="1" i="1" dirty="0" smtClean="0"/>
              <a:t>Для  начинки — 300 г судака або щуки, 1  цибулину, 6 ст. ложок олії, шматок білого хліба завбільшки з половину курячого яйця, 2  горошини чорного перцю.</a:t>
            </a:r>
            <a:r>
              <a:rPr lang="uk-UA" dirty="0" smtClean="0"/>
              <a:t/>
            </a:r>
            <a:br>
              <a:rPr lang="uk-UA" dirty="0" smtClean="0"/>
            </a:br>
            <a:endParaRPr lang="uk-UA" dirty="0"/>
          </a:p>
        </p:txBody>
      </p:sp>
    </p:spTree>
    <p:extLst>
      <p:ext uri="{BB962C8B-B14F-4D97-AF65-F5344CB8AC3E}">
        <p14:creationId xmlns:p14="http://schemas.microsoft.com/office/powerpoint/2010/main" xmlns="" val="4022059537"/>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8"/>
            <a:ext cx="7421338" cy="1056884"/>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b="1" dirty="0" smtClean="0">
                <a:ln w="11430">
                  <a:solidFill>
                    <a:srgbClr val="0000FF"/>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Вареники з полуницями</a:t>
            </a:r>
            <a:endParaRPr lang="uk-UA" b="1" dirty="0">
              <a:ln w="11430">
                <a:solidFill>
                  <a:srgbClr val="0000FF"/>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Объект 5"/>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2771800" y="1196752"/>
            <a:ext cx="6922219" cy="5661248"/>
          </a:xfrm>
          <a:effectLst>
            <a:softEdge rad="635000"/>
          </a:effectLst>
        </p:spPr>
      </p:pic>
      <p:sp>
        <p:nvSpPr>
          <p:cNvPr id="3" name="Объект 2"/>
          <p:cNvSpPr>
            <a:spLocks noGrp="1"/>
          </p:cNvSpPr>
          <p:nvPr>
            <p:ph sz="half" idx="1"/>
          </p:nvPr>
        </p:nvSpPr>
        <p:spPr>
          <a:xfrm>
            <a:off x="107504" y="1775421"/>
            <a:ext cx="4392488" cy="4100708"/>
          </a:xfrm>
        </p:spPr>
        <p:txBody>
          <a:bodyPr/>
          <a:lstStyle/>
          <a:p>
            <a:pPr marL="0" indent="0">
              <a:buNone/>
            </a:pPr>
            <a:r>
              <a:rPr lang="uk-UA" sz="2000" dirty="0" smtClean="0"/>
              <a:t>Полуниці промивають, перебирають, відривають плодоніжки, пересипають цукром і ставлять на 25-30 хвилин у холодне місце, потім відкидають на сито або друшляк і відціджують сік. До готових вареників подають відціджений полуничний сік або поливають сметаною. Таким же способом готують вареники з суницями або малиною.</a:t>
            </a:r>
            <a:br>
              <a:rPr lang="uk-UA" sz="2000" dirty="0" smtClean="0"/>
            </a:br>
            <a:r>
              <a:rPr lang="uk-UA" sz="2000" dirty="0" smtClean="0"/>
              <a:t/>
            </a:r>
            <a:br>
              <a:rPr lang="uk-UA" sz="2000" dirty="0" smtClean="0"/>
            </a:br>
            <a:r>
              <a:rPr lang="uk-UA" sz="2000" b="1" i="1" dirty="0" smtClean="0"/>
              <a:t>На 3 склянки пшеничного борошна — 0.75 склянки води, 1 яйце, 4 склянки полу ниць, 0.5 склянки цукру.</a:t>
            </a:r>
            <a:endParaRPr lang="uk-UA" sz="2000" dirty="0"/>
          </a:p>
        </p:txBody>
      </p:sp>
    </p:spTree>
    <p:extLst>
      <p:ext uri="{BB962C8B-B14F-4D97-AF65-F5344CB8AC3E}">
        <p14:creationId xmlns:p14="http://schemas.microsoft.com/office/powerpoint/2010/main" xmlns="" val="169249063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uk-UA"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Все про вареники </a:t>
            </a:r>
            <a:endParaRPr lang="uk-UA"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p:txBody>
      </p:sp>
      <p:sp>
        <p:nvSpPr>
          <p:cNvPr id="6" name="Объект 5"/>
          <p:cNvSpPr>
            <a:spLocks noGrp="1"/>
          </p:cNvSpPr>
          <p:nvPr>
            <p:ph sz="half" idx="1"/>
          </p:nvPr>
        </p:nvSpPr>
        <p:spPr/>
        <p:txBody>
          <a:bodyPr/>
          <a:lstStyle/>
          <a:p>
            <a:pPr marL="0" lvl="0" indent="0">
              <a:lnSpc>
                <a:spcPct val="150000"/>
              </a:lnSpc>
              <a:buNone/>
            </a:pPr>
            <a:r>
              <a:rPr lang="uk-UA" sz="2400" b="1" dirty="0" smtClean="0">
                <a:latin typeface="Trebuchet MS" pitchFamily="34" charset="0"/>
                <a:ea typeface="Times New Roman" pitchFamily="18" charset="0"/>
                <a:cs typeface="Trebuchet MS" pitchFamily="34" charset="0"/>
              </a:rPr>
              <a:t>Вареники </a:t>
            </a:r>
            <a:r>
              <a:rPr lang="uk-UA" sz="2400" b="1" dirty="0">
                <a:latin typeface="Trebuchet MS" pitchFamily="34" charset="0"/>
                <a:ea typeface="Times New Roman" pitchFamily="18" charset="0"/>
                <a:cs typeface="Trebuchet MS" pitchFamily="34" charset="0"/>
              </a:rPr>
              <a:t>(пироги)  — українська національна страва  у вигляді відвареного прісного тіста і начинки з м'яса, грибів, овочів, фруктів, ягід та сиру.</a:t>
            </a:r>
            <a:endParaRPr lang="uk-UA" sz="3200" dirty="0">
              <a:latin typeface="Arial" pitchFamily="34" charset="0"/>
            </a:endParaRPr>
          </a:p>
          <a:p>
            <a:endParaRPr lang="uk-UA" dirty="0"/>
          </a:p>
        </p:txBody>
      </p:sp>
      <p:pic>
        <p:nvPicPr>
          <p:cNvPr id="8" name="Picture 2"/>
          <p:cNvPicPr>
            <a:picLocks noGrp="1" noChangeAspect="1" noChangeArrowheads="1"/>
          </p:cNvPicPr>
          <p:nvPr>
            <p:ph sz="half" idx="2"/>
          </p:nvPr>
        </p:nvPicPr>
        <p:blipFill>
          <a:blip r:embed="rId2" cstate="print"/>
          <a:srcRect/>
          <a:stretch>
            <a:fillRect/>
          </a:stretch>
        </p:blipFill>
        <p:spPr bwMode="auto">
          <a:xfrm>
            <a:off x="4211960" y="1844824"/>
            <a:ext cx="4633466" cy="4032448"/>
          </a:xfrm>
          <a:prstGeom prst="rect">
            <a:avLst/>
          </a:prstGeom>
          <a:noFill/>
          <a:ln w="9525">
            <a:noFill/>
            <a:miter lim="800000"/>
            <a:headEnd/>
            <a:tailEnd/>
          </a:ln>
        </p:spPr>
      </p:pic>
    </p:spTree>
    <p:extLst>
      <p:ext uri="{BB962C8B-B14F-4D97-AF65-F5344CB8AC3E}">
        <p14:creationId xmlns:p14="http://schemas.microsoft.com/office/powerpoint/2010/main" xmlns="" val="253739637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92696"/>
            <a:ext cx="9144000" cy="1056884"/>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uk-UA"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Вареники з вишнями / черешнями</a:t>
            </a:r>
            <a:endParaRPr lang="uk-UA"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2793892" y="1340768"/>
            <a:ext cx="6559856" cy="5328592"/>
          </a:xfrm>
          <a:effectLst>
            <a:softEdge rad="635000"/>
          </a:effectLst>
        </p:spPr>
      </p:pic>
      <p:sp>
        <p:nvSpPr>
          <p:cNvPr id="3" name="Объект 2"/>
          <p:cNvSpPr>
            <a:spLocks noGrp="1"/>
          </p:cNvSpPr>
          <p:nvPr>
            <p:ph sz="half" idx="1"/>
          </p:nvPr>
        </p:nvSpPr>
        <p:spPr>
          <a:xfrm>
            <a:off x="0" y="1988840"/>
            <a:ext cx="7272808" cy="4391345"/>
          </a:xfrm>
        </p:spPr>
        <p:txBody>
          <a:bodyPr/>
          <a:lstStyle/>
          <a:p>
            <a:pPr marL="0" indent="0">
              <a:buNone/>
            </a:pPr>
            <a:r>
              <a:rPr lang="uk-UA" sz="2000" dirty="0" smtClean="0"/>
              <a:t>Тісто розкачують не дуже тонко, щоб утримати вишні всередині вареника. Вишні перебирають, відривають плодоніжки, виймають кісточки, кладуть у по судину, пересипають цукром, дають по стояти протягом 25-30  хвилин і від кидають на сито або друшляк, щоб від цідити солодкий сік, який подають до готових вареників.</a:t>
            </a:r>
            <a:br>
              <a:rPr lang="uk-UA" sz="2000" dirty="0" smtClean="0"/>
            </a:br>
            <a:r>
              <a:rPr lang="uk-UA" sz="2000" dirty="0" smtClean="0"/>
              <a:t>Так само виготовляють вареники з вишень з кісточками. В цьому випадку вишні перебирають, відривають плодоніжки, обмивають холодною водою і обсушують. Готові вареники обережно виймають з киплячої води, щоб не розірвати оболонку. Вареники з вишнями подають до столу з відцідженим солодким соком або по­ливають розтопленим маслом і посипають цукром. Окремо подають сметану.</a:t>
            </a:r>
            <a:br>
              <a:rPr lang="uk-UA" sz="2000" dirty="0" smtClean="0"/>
            </a:br>
            <a:r>
              <a:rPr lang="uk-UA" sz="2000" b="1" i="1" dirty="0" smtClean="0"/>
              <a:t>На    З    склянки    пшеничного    борошна – 0.75 склянки води, 2 яйця, 4 склянки вишень, 0.5 склянки цукру.</a:t>
            </a:r>
            <a:r>
              <a:rPr lang="uk-UA" dirty="0" smtClean="0"/>
              <a:t/>
            </a:r>
            <a:br>
              <a:rPr lang="uk-UA" dirty="0" smtClean="0"/>
            </a:br>
            <a:endParaRPr lang="uk-UA" dirty="0"/>
          </a:p>
        </p:txBody>
      </p:sp>
    </p:spTree>
    <p:extLst>
      <p:ext uri="{BB962C8B-B14F-4D97-AF65-F5344CB8AC3E}">
        <p14:creationId xmlns:p14="http://schemas.microsoft.com/office/powerpoint/2010/main" xmlns="" val="122355445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32656"/>
            <a:ext cx="7061298" cy="1056884"/>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b="1" dirty="0" smtClean="0">
                <a:ln w="11430">
                  <a:solidFill>
                    <a:srgbClr val="25CB41"/>
                  </a:solidFill>
                </a:ln>
                <a:solidFill>
                  <a:srgbClr val="25CB41"/>
                </a:solidFill>
                <a:effectLst>
                  <a:outerShdw blurRad="50800" dist="39000" dir="5460000" algn="tl">
                    <a:srgbClr val="000000">
                      <a:alpha val="38000"/>
                    </a:srgbClr>
                  </a:outerShdw>
                </a:effectLst>
              </a:rPr>
              <a:t>Вареники з яблуками </a:t>
            </a:r>
            <a:endParaRPr lang="uk-UA" b="1" dirty="0">
              <a:ln w="11430">
                <a:solidFill>
                  <a:srgbClr val="25CB41"/>
                </a:solidFill>
              </a:ln>
              <a:solidFill>
                <a:srgbClr val="25CB41"/>
              </a:solidFill>
              <a:effectLst>
                <a:outerShdw blurRad="50800" dist="39000" dir="5460000" algn="tl">
                  <a:srgbClr val="000000">
                    <a:alpha val="38000"/>
                  </a:srgbClr>
                </a:outerShdw>
              </a:effectLst>
            </a:endParaRPr>
          </a:p>
        </p:txBody>
      </p:sp>
      <p:pic>
        <p:nvPicPr>
          <p:cNvPr id="5" name="Объект 4"/>
          <p:cNvPicPr>
            <a:picLocks noGrp="1" noChangeAspect="1"/>
          </p:cNvPicPr>
          <p:nvPr>
            <p:ph sz="half" idx="2"/>
          </p:nvPr>
        </p:nvPicPr>
        <p:blipFill rotWithShape="1">
          <a:blip r:embed="rId2" cstate="print">
            <a:extLst>
              <a:ext uri="{28A0092B-C50C-407E-A947-70E740481C1C}">
                <a14:useLocalDpi xmlns:a14="http://schemas.microsoft.com/office/drawing/2010/main" xmlns="" val="0"/>
              </a:ext>
            </a:extLst>
          </a:blip>
          <a:srcRect b="14595"/>
          <a:stretch/>
        </p:blipFill>
        <p:spPr>
          <a:xfrm>
            <a:off x="2555776" y="1946275"/>
            <a:ext cx="6993979" cy="4901431"/>
          </a:xfrm>
          <a:effectLst>
            <a:softEdge rad="635000"/>
          </a:effectLst>
        </p:spPr>
      </p:pic>
      <p:sp>
        <p:nvSpPr>
          <p:cNvPr id="3" name="Объект 2"/>
          <p:cNvSpPr>
            <a:spLocks noGrp="1"/>
          </p:cNvSpPr>
          <p:nvPr>
            <p:ph sz="half" idx="1"/>
          </p:nvPr>
        </p:nvSpPr>
        <p:spPr>
          <a:xfrm>
            <a:off x="392294" y="1775421"/>
            <a:ext cx="5259826" cy="4100708"/>
          </a:xfrm>
        </p:spPr>
        <p:txBody>
          <a:bodyPr/>
          <a:lstStyle/>
          <a:p>
            <a:pPr marL="0" indent="0">
              <a:buNone/>
            </a:pPr>
            <a:r>
              <a:rPr lang="uk-UA" sz="2000" dirty="0" smtClean="0"/>
              <a:t>Тісто приготовляють звичайним способом, тільки збільшують у два рази норму яєць і розкачують тісто не дуже тонко. Яблука беруть спілі, найкраще </a:t>
            </a:r>
            <a:r>
              <a:rPr lang="uk-UA" sz="2000" dirty="0" err="1" smtClean="0"/>
              <a:t>паперівку</a:t>
            </a:r>
            <a:r>
              <a:rPr lang="uk-UA" sz="2000" dirty="0" smtClean="0"/>
              <a:t>, тонко зрізують з них шкірочку, розрізують на половинки, видаляють насіння з серцевиною, шаткують соломкою і пересипають цукром, дають соку трохи стекти. Можна яблука злегка по сипати меленою корицею. Готові вареники при подачі на стіл посипають цукром, але найкраще їх поли ти медом.</a:t>
            </a:r>
            <a:br>
              <a:rPr lang="uk-UA" sz="2000" dirty="0" smtClean="0"/>
            </a:br>
            <a:r>
              <a:rPr lang="uk-UA" sz="2000" dirty="0" smtClean="0"/>
              <a:t/>
            </a:r>
            <a:br>
              <a:rPr lang="uk-UA" sz="2000" dirty="0" smtClean="0"/>
            </a:br>
            <a:r>
              <a:rPr lang="uk-UA" sz="2000" b="1" i="1" dirty="0" smtClean="0"/>
              <a:t>На 3 склянки борошна — 0.75 склянки води, 2 яйця, 800 г свіжих яблук, 0.5 склянки цукру.</a:t>
            </a:r>
            <a:endParaRPr lang="uk-UA" sz="2000" dirty="0"/>
          </a:p>
        </p:txBody>
      </p:sp>
    </p:spTree>
    <p:extLst>
      <p:ext uri="{BB962C8B-B14F-4D97-AF65-F5344CB8AC3E}">
        <p14:creationId xmlns:p14="http://schemas.microsoft.com/office/powerpoint/2010/main" xmlns="" val="4182514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7061298" cy="1056884"/>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Вареники з маком </a:t>
            </a:r>
            <a:endParaRPr lang="uk-U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Объект 4"/>
          <p:cNvPicPr>
            <a:picLocks noGrp="1" noChangeAspect="1"/>
          </p:cNvPicPr>
          <p:nvPr>
            <p:ph sz="half" idx="2"/>
          </p:nvPr>
        </p:nvPicPr>
        <p:blipFill rotWithShape="1">
          <a:blip r:embed="rId2" cstate="print">
            <a:extLst>
              <a:ext uri="{28A0092B-C50C-407E-A947-70E740481C1C}">
                <a14:useLocalDpi xmlns:a14="http://schemas.microsoft.com/office/drawing/2010/main" xmlns="" val="0"/>
              </a:ext>
            </a:extLst>
          </a:blip>
          <a:srcRect l="9081" r="9655"/>
          <a:stretch/>
        </p:blipFill>
        <p:spPr>
          <a:xfrm>
            <a:off x="3851920" y="1484784"/>
            <a:ext cx="5772150" cy="5373216"/>
          </a:xfrm>
          <a:effectLst>
            <a:softEdge rad="635000"/>
          </a:effectLst>
        </p:spPr>
      </p:pic>
      <p:sp>
        <p:nvSpPr>
          <p:cNvPr id="3" name="Объект 2"/>
          <p:cNvSpPr>
            <a:spLocks noGrp="1"/>
          </p:cNvSpPr>
          <p:nvPr>
            <p:ph sz="half" idx="1"/>
          </p:nvPr>
        </p:nvSpPr>
        <p:spPr>
          <a:xfrm>
            <a:off x="179512" y="1556792"/>
            <a:ext cx="4968552" cy="4968551"/>
          </a:xfrm>
        </p:spPr>
        <p:txBody>
          <a:bodyPr/>
          <a:lstStyle/>
          <a:p>
            <a:pPr marL="0" indent="0">
              <a:buNone/>
            </a:pPr>
            <a:r>
              <a:rPr lang="uk-UA" sz="2000" dirty="0" smtClean="0"/>
              <a:t>Мак заливають окропом і зливають сміття, що спливло наверх, потім вдруге заливають окропом і залишають на 10-15 хвилин. В цей час воду підігрівають, але не кип'ятять. Після цього мак від кидають на сито і, коли стече вода, перекладають у посудину і розтирають. Роз тертий мак змішують з цукром і про­довжують розтирати ще 4-5 хвилин. Далі роблять вареники і відразу ж кладуть їх у киплячу підсолену воду, бо тісто швидко розмокає від води, якою насичений мак.</a:t>
            </a:r>
            <a:br>
              <a:rPr lang="uk-UA" sz="2000" dirty="0" smtClean="0"/>
            </a:br>
            <a:r>
              <a:rPr lang="uk-UA" sz="2000" dirty="0" smtClean="0"/>
              <a:t>Готові вареники подають на стіл з цукром або медом.</a:t>
            </a:r>
            <a:br>
              <a:rPr lang="uk-UA" sz="2000" dirty="0" smtClean="0"/>
            </a:br>
            <a:r>
              <a:rPr lang="uk-UA" sz="2000" b="1" i="1" dirty="0" smtClean="0"/>
              <a:t>Для     начинки — 1.5 склянки маку, 0.5 склянки цукру.</a:t>
            </a:r>
            <a:endParaRPr lang="uk-UA" sz="2000" dirty="0"/>
          </a:p>
        </p:txBody>
      </p:sp>
    </p:spTree>
    <p:extLst>
      <p:ext uri="{BB962C8B-B14F-4D97-AF65-F5344CB8AC3E}">
        <p14:creationId xmlns:p14="http://schemas.microsoft.com/office/powerpoint/2010/main" xmlns="" val="110473697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Пам’ятник вареникам</a:t>
            </a:r>
            <a:endParaRPr lang="uk-UA"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5" descr="909799f41c90"/>
          <p:cNvPicPr>
            <a:picLocks noGrp="1" noChangeAspect="1" noChangeArrowheads="1"/>
          </p:cNvPicPr>
          <p:nvPr>
            <p:ph sz="half" idx="1"/>
          </p:nvPr>
        </p:nvPicPr>
        <p:blipFill>
          <a:blip r:embed="rId2" cstate="print"/>
          <a:srcRect/>
          <a:stretch>
            <a:fillRect/>
          </a:stretch>
        </p:blipFill>
        <p:spPr bwMode="auto">
          <a:xfrm>
            <a:off x="395536" y="1988840"/>
            <a:ext cx="3207124" cy="4588505"/>
          </a:xfrm>
          <a:prstGeom prst="rect">
            <a:avLst/>
          </a:prstGeom>
          <a:noFill/>
          <a:ln w="9525">
            <a:noFill/>
            <a:miter lim="800000"/>
            <a:headEnd/>
            <a:tailEnd/>
          </a:ln>
        </p:spPr>
      </p:pic>
      <p:pic>
        <p:nvPicPr>
          <p:cNvPr id="6" name="Picture 9" descr="0d9095b54222"/>
          <p:cNvPicPr>
            <a:picLocks noGrp="1" noChangeAspect="1" noChangeArrowheads="1"/>
          </p:cNvPicPr>
          <p:nvPr>
            <p:ph sz="half" idx="2"/>
          </p:nvPr>
        </p:nvPicPr>
        <p:blipFill>
          <a:blip r:embed="rId3" cstate="print"/>
          <a:srcRect/>
          <a:stretch>
            <a:fillRect/>
          </a:stretch>
        </p:blipFill>
        <p:spPr bwMode="auto">
          <a:xfrm>
            <a:off x="3788524" y="3645024"/>
            <a:ext cx="3884149" cy="2913112"/>
          </a:xfrm>
          <a:prstGeom prst="rect">
            <a:avLst/>
          </a:prstGeom>
          <a:noFill/>
          <a:ln w="9525">
            <a:noFill/>
            <a:miter lim="800000"/>
            <a:headEnd/>
            <a:tailEnd/>
          </a:ln>
        </p:spPr>
      </p:pic>
      <p:pic>
        <p:nvPicPr>
          <p:cNvPr id="7" name="Picture 7" descr="631a13bea7c0"/>
          <p:cNvPicPr>
            <a:picLocks noChangeAspect="1" noChangeArrowheads="1"/>
          </p:cNvPicPr>
          <p:nvPr/>
        </p:nvPicPr>
        <p:blipFill>
          <a:blip r:embed="rId4" cstate="print"/>
          <a:srcRect/>
          <a:stretch>
            <a:fillRect/>
          </a:stretch>
        </p:blipFill>
        <p:spPr bwMode="auto">
          <a:xfrm>
            <a:off x="6257550" y="692696"/>
            <a:ext cx="2770187" cy="2881312"/>
          </a:xfrm>
          <a:prstGeom prst="rect">
            <a:avLst/>
          </a:prstGeom>
          <a:noFill/>
          <a:ln w="9525">
            <a:noFill/>
            <a:miter lim="800000"/>
            <a:headEnd/>
            <a:tailEnd/>
          </a:ln>
        </p:spPr>
      </p:pic>
    </p:spTree>
    <p:extLst>
      <p:ext uri="{BB962C8B-B14F-4D97-AF65-F5344CB8AC3E}">
        <p14:creationId xmlns:p14="http://schemas.microsoft.com/office/powerpoint/2010/main" xmlns="" val="3632009846"/>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187624" y="2276872"/>
            <a:ext cx="6669004" cy="1259805"/>
          </a:xfrm>
        </p:spPr>
        <p:txBody>
          <a:bodyPr/>
          <a:lstStyle/>
          <a:p>
            <a:pPr algn="ctr"/>
            <a:r>
              <a:rPr lang="uk-UA" sz="9600" smtClean="0"/>
              <a:t>Вірші </a:t>
            </a:r>
            <a:endParaRPr lang="uk-UA" sz="9600"/>
          </a:p>
        </p:txBody>
      </p:sp>
    </p:spTree>
    <p:extLst>
      <p:ext uri="{BB962C8B-B14F-4D97-AF65-F5344CB8AC3E}">
        <p14:creationId xmlns:p14="http://schemas.microsoft.com/office/powerpoint/2010/main" xmlns="" val="172333089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15616" y="980728"/>
            <a:ext cx="7126680" cy="5442256"/>
          </a:xfrm>
        </p:spPr>
        <p:txBody>
          <a:bodyPr>
            <a:normAutofit/>
          </a:bodyPr>
          <a:lstStyle/>
          <a:p>
            <a:pPr algn="ctr"/>
            <a:r>
              <a:rPr lang="uk-UA" dirty="0" smtClean="0">
                <a:solidFill>
                  <a:schemeClr val="tx1"/>
                </a:solidFill>
              </a:rPr>
              <a:t>Вже місяць спадає,</a:t>
            </a:r>
            <a:br>
              <a:rPr lang="uk-UA" dirty="0" smtClean="0">
                <a:solidFill>
                  <a:schemeClr val="tx1"/>
                </a:solidFill>
              </a:rPr>
            </a:br>
            <a:r>
              <a:rPr lang="uk-UA" dirty="0" smtClean="0">
                <a:solidFill>
                  <a:schemeClr val="tx1"/>
                </a:solidFill>
              </a:rPr>
              <a:t>А краю все немає…</a:t>
            </a:r>
            <a:br>
              <a:rPr lang="uk-UA" dirty="0" smtClean="0">
                <a:solidFill>
                  <a:schemeClr val="tx1"/>
                </a:solidFill>
              </a:rPr>
            </a:br>
            <a:r>
              <a:rPr lang="uk-UA" dirty="0" smtClean="0">
                <a:solidFill>
                  <a:schemeClr val="tx1"/>
                </a:solidFill>
              </a:rPr>
              <a:t>Ой, нумо, поспішімо,</a:t>
            </a:r>
            <a:br>
              <a:rPr lang="uk-UA" dirty="0" smtClean="0">
                <a:solidFill>
                  <a:schemeClr val="tx1"/>
                </a:solidFill>
              </a:rPr>
            </a:br>
            <a:r>
              <a:rPr lang="uk-UA" dirty="0" smtClean="0">
                <a:solidFill>
                  <a:schemeClr val="tx1"/>
                </a:solidFill>
              </a:rPr>
              <a:t>Жнива вчасно завершімо!</a:t>
            </a:r>
            <a:br>
              <a:rPr lang="uk-UA" dirty="0" smtClean="0">
                <a:solidFill>
                  <a:schemeClr val="tx1"/>
                </a:solidFill>
              </a:rPr>
            </a:br>
            <a:r>
              <a:rPr lang="uk-UA" dirty="0" smtClean="0">
                <a:solidFill>
                  <a:schemeClr val="tx1"/>
                </a:solidFill>
              </a:rPr>
              <a:t>Недалечко до межі,</a:t>
            </a:r>
            <a:br>
              <a:rPr lang="uk-UA" dirty="0" smtClean="0">
                <a:solidFill>
                  <a:schemeClr val="tx1"/>
                </a:solidFill>
              </a:rPr>
            </a:br>
            <a:r>
              <a:rPr lang="uk-UA" dirty="0" smtClean="0">
                <a:solidFill>
                  <a:schemeClr val="tx1"/>
                </a:solidFill>
              </a:rPr>
              <a:t>Варенички у діжі!</a:t>
            </a:r>
            <a:br>
              <a:rPr lang="uk-UA" dirty="0" smtClean="0">
                <a:solidFill>
                  <a:schemeClr val="tx1"/>
                </a:solidFill>
              </a:rPr>
            </a:br>
            <a:r>
              <a:rPr lang="uk-UA" dirty="0" smtClean="0">
                <a:solidFill>
                  <a:schemeClr val="tx1"/>
                </a:solidFill>
              </a:rPr>
              <a:t>Не барімося на лані —</a:t>
            </a:r>
            <a:br>
              <a:rPr lang="uk-UA" dirty="0" smtClean="0">
                <a:solidFill>
                  <a:schemeClr val="tx1"/>
                </a:solidFill>
              </a:rPr>
            </a:br>
            <a:r>
              <a:rPr lang="uk-UA" dirty="0" smtClean="0">
                <a:solidFill>
                  <a:schemeClr val="tx1"/>
                </a:solidFill>
              </a:rPr>
              <a:t>Варенички у сметані!</a:t>
            </a:r>
            <a:endParaRPr lang="uk-UA" dirty="0">
              <a:solidFill>
                <a:schemeClr val="tx1"/>
              </a:solidFill>
            </a:endParaRPr>
          </a:p>
        </p:txBody>
      </p:sp>
    </p:spTree>
    <p:extLst>
      <p:ext uri="{BB962C8B-B14F-4D97-AF65-F5344CB8AC3E}">
        <p14:creationId xmlns:p14="http://schemas.microsoft.com/office/powerpoint/2010/main" xmlns="" val="3449014171"/>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060848"/>
            <a:ext cx="8823713" cy="4464496"/>
          </a:xfrm>
        </p:spPr>
        <p:txBody>
          <a:bodyPr numCol="2">
            <a:noAutofit/>
          </a:bodyPr>
          <a:lstStyle/>
          <a:p>
            <a:pPr algn="ctr"/>
            <a:r>
              <a:rPr lang="uk-UA" sz="2400" dirty="0" smtClean="0">
                <a:solidFill>
                  <a:srgbClr val="0000FF"/>
                </a:solidFill>
              </a:rPr>
              <a:t>Пісня "А мій милий вареників хоче" </a:t>
            </a:r>
            <a:br>
              <a:rPr lang="uk-UA" sz="2400" dirty="0" smtClean="0">
                <a:solidFill>
                  <a:srgbClr val="0000FF"/>
                </a:solidFill>
              </a:rPr>
            </a:br>
            <a:r>
              <a:rPr lang="uk-UA" sz="2400" dirty="0" smtClean="0">
                <a:solidFill>
                  <a:schemeClr val="tx1"/>
                </a:solidFill>
              </a:rPr>
              <a:t>А мій милий вареників хоче, </a:t>
            </a:r>
            <a:br>
              <a:rPr lang="uk-UA" sz="2400" dirty="0" smtClean="0">
                <a:solidFill>
                  <a:schemeClr val="tx1"/>
                </a:solidFill>
              </a:rPr>
            </a:br>
            <a:r>
              <a:rPr lang="uk-UA" sz="2400" dirty="0" smtClean="0">
                <a:solidFill>
                  <a:schemeClr val="tx1"/>
                </a:solidFill>
              </a:rPr>
              <a:t>А мій милий вареників хоче. </a:t>
            </a:r>
            <a:br>
              <a:rPr lang="uk-UA" sz="2400" dirty="0" smtClean="0">
                <a:solidFill>
                  <a:schemeClr val="tx1"/>
                </a:solidFill>
              </a:rPr>
            </a:br>
            <a:r>
              <a:rPr lang="uk-UA" sz="2400" dirty="0" smtClean="0">
                <a:solidFill>
                  <a:schemeClr val="tx1"/>
                </a:solidFill>
              </a:rPr>
              <a:t>Навари, </a:t>
            </a:r>
            <a:r>
              <a:rPr lang="uk-UA" sz="2400" dirty="0" err="1" smtClean="0">
                <a:solidFill>
                  <a:schemeClr val="tx1"/>
                </a:solidFill>
              </a:rPr>
              <a:t>милая</a:t>
            </a:r>
            <a:r>
              <a:rPr lang="uk-UA" sz="2400" dirty="0" smtClean="0">
                <a:solidFill>
                  <a:schemeClr val="tx1"/>
                </a:solidFill>
              </a:rPr>
              <a:t>, навари, </a:t>
            </a:r>
            <a:r>
              <a:rPr lang="uk-UA" sz="2400" dirty="0" err="1" smtClean="0">
                <a:solidFill>
                  <a:schemeClr val="tx1"/>
                </a:solidFill>
              </a:rPr>
              <a:t>милая</a:t>
            </a:r>
            <a:r>
              <a:rPr lang="uk-UA" sz="2400" dirty="0" smtClean="0">
                <a:solidFill>
                  <a:schemeClr val="tx1"/>
                </a:solidFill>
              </a:rPr>
              <a:t>, </a:t>
            </a:r>
            <a:br>
              <a:rPr lang="uk-UA" sz="2400" dirty="0" smtClean="0">
                <a:solidFill>
                  <a:schemeClr val="tx1"/>
                </a:solidFill>
              </a:rPr>
            </a:br>
            <a:r>
              <a:rPr lang="uk-UA" sz="2400" dirty="0" smtClean="0">
                <a:solidFill>
                  <a:schemeClr val="tx1"/>
                </a:solidFill>
              </a:rPr>
              <a:t>Навари, </a:t>
            </a:r>
            <a:r>
              <a:rPr lang="uk-UA" sz="2400" dirty="0" err="1" smtClean="0">
                <a:solidFill>
                  <a:schemeClr val="tx1"/>
                </a:solidFill>
              </a:rPr>
              <a:t>уха-ха</a:t>
            </a:r>
            <a:r>
              <a:rPr lang="uk-UA" sz="2400" dirty="0" smtClean="0">
                <a:solidFill>
                  <a:schemeClr val="tx1"/>
                </a:solidFill>
              </a:rPr>
              <a:t>, моя </a:t>
            </a:r>
            <a:r>
              <a:rPr lang="uk-UA" sz="2400" dirty="0" err="1" smtClean="0">
                <a:solidFill>
                  <a:schemeClr val="tx1"/>
                </a:solidFill>
              </a:rPr>
              <a:t>чорнобривая</a:t>
            </a:r>
            <a:r>
              <a:rPr lang="uk-UA" sz="2400" dirty="0" smtClean="0">
                <a:solidFill>
                  <a:schemeClr val="tx1"/>
                </a:solidFill>
              </a:rPr>
              <a:t>. </a:t>
            </a:r>
            <a:br>
              <a:rPr lang="uk-UA" sz="2400" dirty="0" smtClean="0">
                <a:solidFill>
                  <a:schemeClr val="tx1"/>
                </a:solidFill>
              </a:rPr>
            </a:br>
            <a:r>
              <a:rPr lang="uk-UA" sz="2400" dirty="0" smtClean="0">
                <a:solidFill>
                  <a:schemeClr val="tx1"/>
                </a:solidFill>
              </a:rPr>
              <a:t>Та й дров же нема, милий мій миленький, </a:t>
            </a:r>
            <a:br>
              <a:rPr lang="uk-UA" sz="2400" dirty="0" smtClean="0">
                <a:solidFill>
                  <a:schemeClr val="tx1"/>
                </a:solidFill>
              </a:rPr>
            </a:br>
            <a:r>
              <a:rPr lang="uk-UA" sz="2400" dirty="0" smtClean="0">
                <a:solidFill>
                  <a:schemeClr val="tx1"/>
                </a:solidFill>
              </a:rPr>
              <a:t>Та й дров же нема, голуб мій сизенький. </a:t>
            </a:r>
            <a:br>
              <a:rPr lang="uk-UA" sz="2400" dirty="0" smtClean="0">
                <a:solidFill>
                  <a:schemeClr val="tx1"/>
                </a:solidFill>
              </a:rPr>
            </a:br>
            <a:r>
              <a:rPr lang="uk-UA" sz="2400" dirty="0" smtClean="0">
                <a:solidFill>
                  <a:schemeClr val="tx1"/>
                </a:solidFill>
              </a:rPr>
              <a:t>Нарубай, </a:t>
            </a:r>
            <a:r>
              <a:rPr lang="uk-UA" sz="2400" dirty="0" err="1" smtClean="0">
                <a:solidFill>
                  <a:schemeClr val="tx1"/>
                </a:solidFill>
              </a:rPr>
              <a:t>милая</a:t>
            </a:r>
            <a:r>
              <a:rPr lang="uk-UA" sz="2400" dirty="0" smtClean="0">
                <a:solidFill>
                  <a:schemeClr val="tx1"/>
                </a:solidFill>
              </a:rPr>
              <a:t>, нарубай, </a:t>
            </a:r>
            <a:r>
              <a:rPr lang="uk-UA" sz="2400" dirty="0" err="1" smtClean="0">
                <a:solidFill>
                  <a:schemeClr val="tx1"/>
                </a:solidFill>
              </a:rPr>
              <a:t>милая</a:t>
            </a:r>
            <a:r>
              <a:rPr lang="uk-UA" sz="2400" dirty="0" smtClean="0">
                <a:solidFill>
                  <a:schemeClr val="tx1"/>
                </a:solidFill>
              </a:rPr>
              <a:t>, </a:t>
            </a:r>
            <a:br>
              <a:rPr lang="uk-UA" sz="2400" dirty="0" smtClean="0">
                <a:solidFill>
                  <a:schemeClr val="tx1"/>
                </a:solidFill>
              </a:rPr>
            </a:br>
            <a:r>
              <a:rPr lang="uk-UA" sz="2400" dirty="0" smtClean="0">
                <a:solidFill>
                  <a:schemeClr val="tx1"/>
                </a:solidFill>
              </a:rPr>
              <a:t>Нарубай, </a:t>
            </a:r>
            <a:r>
              <a:rPr lang="uk-UA" sz="2400" dirty="0" err="1" smtClean="0">
                <a:solidFill>
                  <a:schemeClr val="tx1"/>
                </a:solidFill>
              </a:rPr>
              <a:t>уха-ха</a:t>
            </a:r>
            <a:r>
              <a:rPr lang="uk-UA" sz="2400" dirty="0" smtClean="0">
                <a:solidFill>
                  <a:schemeClr val="tx1"/>
                </a:solidFill>
              </a:rPr>
              <a:t>, моя </a:t>
            </a:r>
            <a:r>
              <a:rPr lang="uk-UA" sz="2400" dirty="0" err="1" smtClean="0">
                <a:solidFill>
                  <a:schemeClr val="tx1"/>
                </a:solidFill>
              </a:rPr>
              <a:t>чорнобривая</a:t>
            </a:r>
            <a:r>
              <a:rPr lang="uk-UA" sz="2400" dirty="0" smtClean="0">
                <a:solidFill>
                  <a:schemeClr val="tx1"/>
                </a:solidFill>
              </a:rPr>
              <a:t>. </a:t>
            </a:r>
            <a:br>
              <a:rPr lang="uk-UA" sz="2400" dirty="0" smtClean="0">
                <a:solidFill>
                  <a:schemeClr val="tx1"/>
                </a:solidFill>
              </a:rPr>
            </a:br>
            <a:r>
              <a:rPr lang="uk-UA" sz="2400" dirty="0" smtClean="0">
                <a:solidFill>
                  <a:schemeClr val="tx1"/>
                </a:solidFill>
              </a:rPr>
              <a:t>Та й сили ж нема, милий мій миленький, </a:t>
            </a:r>
            <a:br>
              <a:rPr lang="uk-UA" sz="2400" dirty="0" smtClean="0">
                <a:solidFill>
                  <a:schemeClr val="tx1"/>
                </a:solidFill>
              </a:rPr>
            </a:br>
            <a:r>
              <a:rPr lang="uk-UA" sz="2400" dirty="0" smtClean="0">
                <a:solidFill>
                  <a:schemeClr val="tx1"/>
                </a:solidFill>
              </a:rPr>
              <a:t>Та й сили ж нема, голуб мій сизенький. </a:t>
            </a:r>
            <a:br>
              <a:rPr lang="uk-UA" sz="2400" dirty="0" smtClean="0">
                <a:solidFill>
                  <a:schemeClr val="tx1"/>
                </a:solidFill>
              </a:rPr>
            </a:br>
            <a:r>
              <a:rPr lang="uk-UA" sz="2400" dirty="0" smtClean="0">
                <a:solidFill>
                  <a:schemeClr val="tx1"/>
                </a:solidFill>
              </a:rPr>
              <a:t>Помирай, </a:t>
            </a:r>
            <a:r>
              <a:rPr lang="uk-UA" sz="2400" dirty="0" err="1" smtClean="0">
                <a:solidFill>
                  <a:schemeClr val="tx1"/>
                </a:solidFill>
              </a:rPr>
              <a:t>милая</a:t>
            </a:r>
            <a:r>
              <a:rPr lang="uk-UA" sz="2400" dirty="0" smtClean="0">
                <a:solidFill>
                  <a:schemeClr val="tx1"/>
                </a:solidFill>
              </a:rPr>
              <a:t>, помирай, </a:t>
            </a:r>
            <a:r>
              <a:rPr lang="uk-UA" sz="2400" dirty="0" err="1" smtClean="0">
                <a:solidFill>
                  <a:schemeClr val="tx1"/>
                </a:solidFill>
              </a:rPr>
              <a:t>милая</a:t>
            </a:r>
            <a:r>
              <a:rPr lang="uk-UA" sz="2400" dirty="0" smtClean="0">
                <a:solidFill>
                  <a:schemeClr val="tx1"/>
                </a:solidFill>
              </a:rPr>
              <a:t>. </a:t>
            </a:r>
            <a:br>
              <a:rPr lang="uk-UA" sz="2400" dirty="0" smtClean="0">
                <a:solidFill>
                  <a:schemeClr val="tx1"/>
                </a:solidFill>
              </a:rPr>
            </a:br>
            <a:r>
              <a:rPr lang="uk-UA" sz="2400" dirty="0" smtClean="0">
                <a:solidFill>
                  <a:schemeClr val="tx1"/>
                </a:solidFill>
              </a:rPr>
              <a:t>Помирай, </a:t>
            </a:r>
            <a:r>
              <a:rPr lang="uk-UA" sz="2400" dirty="0" err="1" smtClean="0">
                <a:solidFill>
                  <a:schemeClr val="tx1"/>
                </a:solidFill>
              </a:rPr>
              <a:t>уха-ха</a:t>
            </a:r>
            <a:r>
              <a:rPr lang="uk-UA" sz="2400" dirty="0" smtClean="0">
                <a:solidFill>
                  <a:schemeClr val="tx1"/>
                </a:solidFill>
              </a:rPr>
              <a:t>, моя </a:t>
            </a:r>
            <a:r>
              <a:rPr lang="uk-UA" sz="2400" dirty="0" err="1" smtClean="0">
                <a:solidFill>
                  <a:schemeClr val="tx1"/>
                </a:solidFill>
              </a:rPr>
              <a:t>чорнобривая</a:t>
            </a:r>
            <a:r>
              <a:rPr lang="uk-UA" sz="2400" dirty="0" smtClean="0">
                <a:solidFill>
                  <a:schemeClr val="tx1"/>
                </a:solidFill>
              </a:rPr>
              <a:t>. </a:t>
            </a:r>
            <a:br>
              <a:rPr lang="uk-UA" sz="2400" dirty="0" smtClean="0">
                <a:solidFill>
                  <a:schemeClr val="tx1"/>
                </a:solidFill>
              </a:rPr>
            </a:br>
            <a:r>
              <a:rPr lang="uk-UA" sz="2400" dirty="0" smtClean="0">
                <a:solidFill>
                  <a:schemeClr val="tx1"/>
                </a:solidFill>
              </a:rPr>
              <a:t>Так ходімо ж додому, милий мій :миленький, </a:t>
            </a:r>
            <a:br>
              <a:rPr lang="uk-UA" sz="2400" dirty="0" smtClean="0">
                <a:solidFill>
                  <a:schemeClr val="tx1"/>
                </a:solidFill>
              </a:rPr>
            </a:br>
            <a:r>
              <a:rPr lang="uk-UA" sz="2400" dirty="0" smtClean="0">
                <a:solidFill>
                  <a:schemeClr val="tx1"/>
                </a:solidFill>
              </a:rPr>
              <a:t>Вареничків наварю, голуб мій сизенький. </a:t>
            </a:r>
            <a:br>
              <a:rPr lang="uk-UA" sz="2400" dirty="0" smtClean="0">
                <a:solidFill>
                  <a:schemeClr val="tx1"/>
                </a:solidFill>
              </a:rPr>
            </a:br>
            <a:r>
              <a:rPr lang="uk-UA" sz="2400" dirty="0" smtClean="0">
                <a:solidFill>
                  <a:schemeClr val="tx1"/>
                </a:solidFill>
              </a:rPr>
              <a:t>Не балуй, </a:t>
            </a:r>
            <a:r>
              <a:rPr lang="uk-UA" sz="2400" dirty="0" err="1" smtClean="0">
                <a:solidFill>
                  <a:schemeClr val="tx1"/>
                </a:solidFill>
              </a:rPr>
              <a:t>милая</a:t>
            </a:r>
            <a:r>
              <a:rPr lang="uk-UA" sz="2400" dirty="0" smtClean="0">
                <a:solidFill>
                  <a:schemeClr val="tx1"/>
                </a:solidFill>
              </a:rPr>
              <a:t>, не балуй, </a:t>
            </a:r>
            <a:r>
              <a:rPr lang="uk-UA" sz="2400" dirty="0" err="1" smtClean="0">
                <a:solidFill>
                  <a:schemeClr val="tx1"/>
                </a:solidFill>
              </a:rPr>
              <a:t>милая</a:t>
            </a:r>
            <a:r>
              <a:rPr lang="uk-UA" sz="2400" dirty="0" smtClean="0">
                <a:solidFill>
                  <a:schemeClr val="tx1"/>
                </a:solidFill>
              </a:rPr>
              <a:t>, </a:t>
            </a:r>
            <a:br>
              <a:rPr lang="uk-UA" sz="2400" dirty="0" smtClean="0">
                <a:solidFill>
                  <a:schemeClr val="tx1"/>
                </a:solidFill>
              </a:rPr>
            </a:br>
            <a:r>
              <a:rPr lang="uk-UA" sz="2400" dirty="0" smtClean="0">
                <a:solidFill>
                  <a:schemeClr val="tx1"/>
                </a:solidFill>
              </a:rPr>
              <a:t>Не балуй, </a:t>
            </a:r>
            <a:r>
              <a:rPr lang="uk-UA" sz="2400" dirty="0" err="1" smtClean="0">
                <a:solidFill>
                  <a:schemeClr val="tx1"/>
                </a:solidFill>
              </a:rPr>
              <a:t>уха-ха</a:t>
            </a:r>
            <a:r>
              <a:rPr lang="uk-UA" sz="2400" dirty="0" smtClean="0">
                <a:solidFill>
                  <a:schemeClr val="tx1"/>
                </a:solidFill>
              </a:rPr>
              <a:t>, моя </a:t>
            </a:r>
            <a:r>
              <a:rPr lang="uk-UA" sz="2400" dirty="0" err="1" smtClean="0">
                <a:solidFill>
                  <a:schemeClr val="tx1"/>
                </a:solidFill>
              </a:rPr>
              <a:t>чорнобривая</a:t>
            </a:r>
            <a:r>
              <a:rPr lang="uk-UA" sz="2400" dirty="0" smtClean="0">
                <a:solidFill>
                  <a:schemeClr val="tx1"/>
                </a:solidFill>
              </a:rPr>
              <a:t>.</a:t>
            </a:r>
            <a:endParaRPr lang="uk-UA" sz="2400" dirty="0">
              <a:solidFill>
                <a:schemeClr val="tx1"/>
              </a:solidFill>
            </a:endParaRPr>
          </a:p>
        </p:txBody>
      </p:sp>
    </p:spTree>
    <p:extLst>
      <p:ext uri="{BB962C8B-B14F-4D97-AF65-F5344CB8AC3E}">
        <p14:creationId xmlns:p14="http://schemas.microsoft.com/office/powerpoint/2010/main" xmlns="" val="913951142"/>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294" y="1196752"/>
            <a:ext cx="7852113" cy="5112568"/>
          </a:xfrm>
        </p:spPr>
        <p:txBody>
          <a:bodyPr>
            <a:normAutofit fontScale="90000"/>
          </a:bodyPr>
          <a:lstStyle/>
          <a:p>
            <a:pPr algn="ctr"/>
            <a:r>
              <a:rPr lang="uk-UA" dirty="0" smtClean="0">
                <a:solidFill>
                  <a:schemeClr val="tx1"/>
                </a:solidFill>
              </a:rPr>
              <a:t>Є вареники у хаті – </a:t>
            </a:r>
            <a:br>
              <a:rPr lang="uk-UA" dirty="0" smtClean="0">
                <a:solidFill>
                  <a:schemeClr val="tx1"/>
                </a:solidFill>
              </a:rPr>
            </a:br>
            <a:r>
              <a:rPr lang="uk-UA" dirty="0" smtClean="0">
                <a:solidFill>
                  <a:schemeClr val="tx1"/>
                </a:solidFill>
              </a:rPr>
              <a:t>В Україні все гаразд: </a:t>
            </a:r>
            <a:br>
              <a:rPr lang="uk-UA" dirty="0" smtClean="0">
                <a:solidFill>
                  <a:schemeClr val="tx1"/>
                </a:solidFill>
              </a:rPr>
            </a:br>
            <a:r>
              <a:rPr lang="uk-UA" dirty="0" smtClean="0">
                <a:solidFill>
                  <a:schemeClr val="tx1"/>
                </a:solidFill>
              </a:rPr>
              <a:t>Всі - щасливі і багаті, </a:t>
            </a:r>
            <a:br>
              <a:rPr lang="uk-UA" dirty="0" smtClean="0">
                <a:solidFill>
                  <a:schemeClr val="tx1"/>
                </a:solidFill>
              </a:rPr>
            </a:br>
            <a:r>
              <a:rPr lang="uk-UA" dirty="0" smtClean="0">
                <a:solidFill>
                  <a:schemeClr val="tx1"/>
                </a:solidFill>
              </a:rPr>
              <a:t>Щедре сонце світить в нас! </a:t>
            </a:r>
            <a:br>
              <a:rPr lang="uk-UA" dirty="0" smtClean="0">
                <a:solidFill>
                  <a:schemeClr val="tx1"/>
                </a:solidFill>
              </a:rPr>
            </a:br>
            <a:r>
              <a:rPr lang="uk-UA" dirty="0" smtClean="0">
                <a:solidFill>
                  <a:schemeClr val="tx1"/>
                </a:solidFill>
              </a:rPr>
              <a:t>Слава хаті українській, </a:t>
            </a:r>
            <a:br>
              <a:rPr lang="uk-UA" dirty="0" smtClean="0">
                <a:solidFill>
                  <a:schemeClr val="tx1"/>
                </a:solidFill>
              </a:rPr>
            </a:br>
            <a:r>
              <a:rPr lang="uk-UA" dirty="0" smtClean="0">
                <a:solidFill>
                  <a:schemeClr val="tx1"/>
                </a:solidFill>
              </a:rPr>
              <a:t>Слава нашій всій землі, </a:t>
            </a:r>
            <a:br>
              <a:rPr lang="uk-UA" dirty="0" smtClean="0">
                <a:solidFill>
                  <a:schemeClr val="tx1"/>
                </a:solidFill>
              </a:rPr>
            </a:br>
            <a:r>
              <a:rPr lang="uk-UA" dirty="0" smtClean="0">
                <a:solidFill>
                  <a:schemeClr val="tx1"/>
                </a:solidFill>
              </a:rPr>
              <a:t>І вареникам у мисці, </a:t>
            </a:r>
            <a:br>
              <a:rPr lang="uk-UA" dirty="0" smtClean="0">
                <a:solidFill>
                  <a:schemeClr val="tx1"/>
                </a:solidFill>
              </a:rPr>
            </a:br>
            <a:r>
              <a:rPr lang="uk-UA" dirty="0" smtClean="0">
                <a:solidFill>
                  <a:schemeClr val="tx1"/>
                </a:solidFill>
              </a:rPr>
              <a:t>Що на нашому столі!</a:t>
            </a:r>
            <a:endParaRPr lang="uk-UA" dirty="0">
              <a:solidFill>
                <a:schemeClr val="tx1"/>
              </a:solidFill>
            </a:endParaRPr>
          </a:p>
        </p:txBody>
      </p:sp>
    </p:spTree>
    <p:extLst>
      <p:ext uri="{BB962C8B-B14F-4D97-AF65-F5344CB8AC3E}">
        <p14:creationId xmlns:p14="http://schemas.microsoft.com/office/powerpoint/2010/main" xmlns="" val="1867151842"/>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611561" y="476672"/>
            <a:ext cx="7848872" cy="148656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2" anchor="ctr" anchorCtr="0" compatLnSpc="1">
            <a:prstTxWarp prst="textNoShape">
              <a:avLst/>
            </a:prstTxWarp>
            <a:spAutoFit/>
          </a:bodyPr>
          <a:lstStyle/>
          <a:p>
            <a:pPr algn="ctr"/>
            <a:r>
              <a:rPr lang="uk-UA" sz="1600" dirty="0" smtClean="0">
                <a:solidFill>
                  <a:schemeClr val="tx1"/>
                </a:solidFill>
              </a:rPr>
              <a:t>Сидить москаль на прилавку,</a:t>
            </a:r>
            <a:br>
              <a:rPr lang="uk-UA" sz="1600" dirty="0" smtClean="0">
                <a:solidFill>
                  <a:schemeClr val="tx1"/>
                </a:solidFill>
              </a:rPr>
            </a:br>
            <a:r>
              <a:rPr lang="uk-UA" sz="1600" dirty="0" smtClean="0">
                <a:solidFill>
                  <a:schemeClr val="tx1"/>
                </a:solidFill>
              </a:rPr>
              <a:t>Прищурює очі…</a:t>
            </a:r>
            <a:br>
              <a:rPr lang="uk-UA" sz="1600" dirty="0" smtClean="0">
                <a:solidFill>
                  <a:schemeClr val="tx1"/>
                </a:solidFill>
              </a:rPr>
            </a:br>
            <a:r>
              <a:rPr lang="uk-UA" sz="1600" dirty="0" smtClean="0">
                <a:solidFill>
                  <a:schemeClr val="tx1"/>
                </a:solidFill>
              </a:rPr>
              <a:t>Так і знати: </a:t>
            </a:r>
            <a:r>
              <a:rPr lang="uk-UA" sz="1600" dirty="0" err="1" smtClean="0">
                <a:solidFill>
                  <a:schemeClr val="tx1"/>
                </a:solidFill>
              </a:rPr>
              <a:t>москалина</a:t>
            </a:r>
            <a:r>
              <a:rPr lang="uk-UA" sz="1600" dirty="0" smtClean="0">
                <a:solidFill>
                  <a:schemeClr val="tx1"/>
                </a:solidFill>
              </a:rPr>
              <a:t/>
            </a:r>
            <a:br>
              <a:rPr lang="uk-UA" sz="1600" dirty="0" smtClean="0">
                <a:solidFill>
                  <a:schemeClr val="tx1"/>
                </a:solidFill>
              </a:rPr>
            </a:br>
            <a:r>
              <a:rPr lang="uk-UA" sz="1600" dirty="0" smtClean="0">
                <a:solidFill>
                  <a:schemeClr val="tx1"/>
                </a:solidFill>
              </a:rPr>
              <a:t>Вареників хоче.</a:t>
            </a:r>
            <a:br>
              <a:rPr lang="uk-UA" sz="1600" dirty="0" smtClean="0">
                <a:solidFill>
                  <a:schemeClr val="tx1"/>
                </a:solidFill>
              </a:rPr>
            </a:br>
            <a:r>
              <a:rPr lang="uk-UA" sz="1600" dirty="0" smtClean="0">
                <a:solidFill>
                  <a:schemeClr val="tx1"/>
                </a:solidFill>
              </a:rPr>
              <a:t>Хоче бідний вареників,</a:t>
            </a:r>
            <a:br>
              <a:rPr lang="uk-UA" sz="1600" dirty="0" smtClean="0">
                <a:solidFill>
                  <a:schemeClr val="tx1"/>
                </a:solidFill>
              </a:rPr>
            </a:br>
            <a:r>
              <a:rPr lang="uk-UA" sz="1600" dirty="0" smtClean="0">
                <a:solidFill>
                  <a:schemeClr val="tx1"/>
                </a:solidFill>
              </a:rPr>
              <a:t>То й ніщо питати!</a:t>
            </a:r>
            <a:br>
              <a:rPr lang="uk-UA" sz="1600" dirty="0" smtClean="0">
                <a:solidFill>
                  <a:schemeClr val="tx1"/>
                </a:solidFill>
              </a:rPr>
            </a:br>
            <a:r>
              <a:rPr lang="uk-UA" sz="1600" dirty="0" smtClean="0">
                <a:solidFill>
                  <a:schemeClr val="tx1"/>
                </a:solidFill>
              </a:rPr>
              <a:t>Та тільки їх по-нашому</a:t>
            </a:r>
            <a:br>
              <a:rPr lang="uk-UA" sz="1600" dirty="0" smtClean="0">
                <a:solidFill>
                  <a:schemeClr val="tx1"/>
                </a:solidFill>
              </a:rPr>
            </a:br>
            <a:r>
              <a:rPr lang="uk-UA" sz="1600" dirty="0" smtClean="0">
                <a:solidFill>
                  <a:schemeClr val="tx1"/>
                </a:solidFill>
              </a:rPr>
              <a:t>Не вміє назвати.</a:t>
            </a:r>
            <a:br>
              <a:rPr lang="uk-UA" sz="1600" dirty="0" smtClean="0">
                <a:solidFill>
                  <a:schemeClr val="tx1"/>
                </a:solidFill>
              </a:rPr>
            </a:br>
            <a:r>
              <a:rPr lang="uk-UA" sz="1600" dirty="0" smtClean="0">
                <a:solidFill>
                  <a:schemeClr val="tx1"/>
                </a:solidFill>
              </a:rPr>
              <a:t>«</a:t>
            </a:r>
            <a:r>
              <a:rPr lang="uk-UA" sz="1600" dirty="0" err="1" smtClean="0">
                <a:solidFill>
                  <a:schemeClr val="tx1"/>
                </a:solidFill>
              </a:rPr>
              <a:t>Хазяюшка</a:t>
            </a:r>
            <a:r>
              <a:rPr lang="uk-UA" sz="1600" dirty="0" smtClean="0">
                <a:solidFill>
                  <a:schemeClr val="tx1"/>
                </a:solidFill>
              </a:rPr>
              <a:t>, </a:t>
            </a:r>
            <a:r>
              <a:rPr lang="uk-UA" sz="1600" dirty="0" err="1" smtClean="0">
                <a:solidFill>
                  <a:schemeClr val="tx1"/>
                </a:solidFill>
              </a:rPr>
              <a:t>галубушка</a:t>
            </a:r>
            <a:r>
              <a:rPr lang="uk-UA" sz="1600" dirty="0" smtClean="0">
                <a:solidFill>
                  <a:schemeClr val="tx1"/>
                </a:solidFill>
              </a:rPr>
              <a:t>! —</a:t>
            </a:r>
            <a:br>
              <a:rPr lang="uk-UA" sz="1600" dirty="0" smtClean="0">
                <a:solidFill>
                  <a:schemeClr val="tx1"/>
                </a:solidFill>
              </a:rPr>
            </a:br>
            <a:r>
              <a:rPr lang="uk-UA" sz="1600" dirty="0" smtClean="0">
                <a:solidFill>
                  <a:schemeClr val="tx1"/>
                </a:solidFill>
              </a:rPr>
              <a:t>Став він говорити. —</a:t>
            </a:r>
            <a:br>
              <a:rPr lang="uk-UA" sz="1600" dirty="0" smtClean="0">
                <a:solidFill>
                  <a:schemeClr val="tx1"/>
                </a:solidFill>
              </a:rPr>
            </a:br>
            <a:r>
              <a:rPr lang="uk-UA" sz="1600" dirty="0" err="1" smtClean="0">
                <a:solidFill>
                  <a:schemeClr val="tx1"/>
                </a:solidFill>
              </a:rPr>
              <a:t>Свари-ка</a:t>
            </a:r>
            <a:r>
              <a:rPr lang="uk-UA" sz="1600" dirty="0" smtClean="0">
                <a:solidFill>
                  <a:schemeClr val="tx1"/>
                </a:solidFill>
              </a:rPr>
              <a:t> мне </a:t>
            </a:r>
            <a:r>
              <a:rPr lang="uk-UA" sz="1600" dirty="0" err="1" smtClean="0">
                <a:solidFill>
                  <a:schemeClr val="tx1"/>
                </a:solidFill>
              </a:rPr>
              <a:t>вот</a:t>
            </a:r>
            <a:r>
              <a:rPr lang="uk-UA" sz="1600" dirty="0" smtClean="0">
                <a:solidFill>
                  <a:schemeClr val="tx1"/>
                </a:solidFill>
              </a:rPr>
              <a:t> </a:t>
            </a:r>
            <a:r>
              <a:rPr lang="uk-UA" sz="1600" dirty="0" err="1" smtClean="0">
                <a:solidFill>
                  <a:schemeClr val="tx1"/>
                </a:solidFill>
              </a:rPr>
              <a:t>энтаво</a:t>
            </a:r>
            <a:r>
              <a:rPr lang="uk-UA" sz="1600" dirty="0" smtClean="0">
                <a:solidFill>
                  <a:schemeClr val="tx1"/>
                </a:solidFill>
              </a:rPr>
              <a:t>!..»</a:t>
            </a:r>
            <a:br>
              <a:rPr lang="uk-UA" sz="1600" dirty="0" smtClean="0">
                <a:solidFill>
                  <a:schemeClr val="tx1"/>
                </a:solidFill>
              </a:rPr>
            </a:br>
            <a:r>
              <a:rPr lang="uk-UA" sz="1600" dirty="0" smtClean="0">
                <a:solidFill>
                  <a:schemeClr val="tx1"/>
                </a:solidFill>
              </a:rPr>
              <a:t>«Та чого зварити?..»</a:t>
            </a:r>
            <a:br>
              <a:rPr lang="uk-UA" sz="1600" dirty="0" smtClean="0">
                <a:solidFill>
                  <a:schemeClr val="tx1"/>
                </a:solidFill>
              </a:rPr>
            </a:br>
            <a:r>
              <a:rPr lang="uk-UA" sz="1600" dirty="0" smtClean="0">
                <a:solidFill>
                  <a:schemeClr val="tx1"/>
                </a:solidFill>
              </a:rPr>
              <a:t>«</a:t>
            </a:r>
            <a:r>
              <a:rPr lang="uk-UA" sz="1600" dirty="0" err="1" smtClean="0">
                <a:solidFill>
                  <a:schemeClr val="tx1"/>
                </a:solidFill>
              </a:rPr>
              <a:t>Да</a:t>
            </a:r>
            <a:r>
              <a:rPr lang="uk-UA" sz="1600" dirty="0" smtClean="0">
                <a:solidFill>
                  <a:schemeClr val="tx1"/>
                </a:solidFill>
              </a:rPr>
              <a:t> </a:t>
            </a:r>
            <a:r>
              <a:rPr lang="uk-UA" sz="1600" dirty="0" err="1" smtClean="0">
                <a:solidFill>
                  <a:schemeClr val="tx1"/>
                </a:solidFill>
              </a:rPr>
              <a:t>энтаво</a:t>
            </a:r>
            <a:r>
              <a:rPr lang="uk-UA" sz="1600" dirty="0" smtClean="0">
                <a:solidFill>
                  <a:schemeClr val="tx1"/>
                </a:solidFill>
              </a:rPr>
              <a:t>… </a:t>
            </a:r>
            <a:r>
              <a:rPr lang="uk-UA" sz="1600" dirty="0" err="1" smtClean="0">
                <a:solidFill>
                  <a:schemeClr val="tx1"/>
                </a:solidFill>
              </a:rPr>
              <a:t>как</a:t>
            </a:r>
            <a:r>
              <a:rPr lang="uk-UA" sz="1600" dirty="0" smtClean="0">
                <a:solidFill>
                  <a:schemeClr val="tx1"/>
                </a:solidFill>
              </a:rPr>
              <a:t>, </a:t>
            </a:r>
            <a:r>
              <a:rPr lang="uk-UA" sz="1600" dirty="0" err="1" smtClean="0">
                <a:solidFill>
                  <a:schemeClr val="tx1"/>
                </a:solidFill>
              </a:rPr>
              <a:t>бишь</a:t>
            </a:r>
            <a:r>
              <a:rPr lang="uk-UA" sz="1600" dirty="0" smtClean="0">
                <a:solidFill>
                  <a:schemeClr val="tx1"/>
                </a:solidFill>
              </a:rPr>
              <a:t>, </a:t>
            </a:r>
            <a:r>
              <a:rPr lang="uk-UA" sz="1600" dirty="0" err="1" smtClean="0">
                <a:solidFill>
                  <a:schemeClr val="tx1"/>
                </a:solidFill>
              </a:rPr>
              <a:t>ево</a:t>
            </a:r>
            <a:r>
              <a:rPr lang="uk-UA" sz="1600" dirty="0" smtClean="0">
                <a:solidFill>
                  <a:schemeClr val="tx1"/>
                </a:solidFill>
              </a:rPr>
              <a:t/>
            </a:r>
            <a:br>
              <a:rPr lang="uk-UA" sz="1600" dirty="0" smtClean="0">
                <a:solidFill>
                  <a:schemeClr val="tx1"/>
                </a:solidFill>
              </a:rPr>
            </a:br>
            <a:r>
              <a:rPr lang="uk-UA" sz="1600" dirty="0" smtClean="0">
                <a:solidFill>
                  <a:schemeClr val="tx1"/>
                </a:solidFill>
              </a:rPr>
              <a:t>У вас </a:t>
            </a:r>
            <a:r>
              <a:rPr lang="uk-UA" sz="1600" dirty="0" err="1" smtClean="0">
                <a:solidFill>
                  <a:schemeClr val="tx1"/>
                </a:solidFill>
              </a:rPr>
              <a:t>называют</a:t>
            </a:r>
            <a:r>
              <a:rPr lang="uk-UA" sz="1600" dirty="0" smtClean="0">
                <a:solidFill>
                  <a:schemeClr val="tx1"/>
                </a:solidFill>
              </a:rPr>
              <a:t>?..</a:t>
            </a:r>
            <a:br>
              <a:rPr lang="uk-UA" sz="1600" dirty="0" smtClean="0">
                <a:solidFill>
                  <a:schemeClr val="tx1"/>
                </a:solidFill>
              </a:rPr>
            </a:br>
            <a:r>
              <a:rPr lang="uk-UA" sz="1600" dirty="0" err="1" smtClean="0">
                <a:solidFill>
                  <a:schemeClr val="tx1"/>
                </a:solidFill>
              </a:rPr>
              <a:t>Вот</a:t>
            </a:r>
            <a:r>
              <a:rPr lang="uk-UA" sz="1600" dirty="0" smtClean="0">
                <a:solidFill>
                  <a:schemeClr val="tx1"/>
                </a:solidFill>
              </a:rPr>
              <a:t>, </a:t>
            </a:r>
            <a:r>
              <a:rPr lang="uk-UA" sz="1600" dirty="0" err="1" smtClean="0">
                <a:solidFill>
                  <a:schemeClr val="tx1"/>
                </a:solidFill>
              </a:rPr>
              <a:t>что</a:t>
            </a:r>
            <a:r>
              <a:rPr lang="uk-UA" sz="1600" dirty="0" smtClean="0">
                <a:solidFill>
                  <a:schemeClr val="tx1"/>
                </a:solidFill>
              </a:rPr>
              <a:t>, </a:t>
            </a:r>
            <a:r>
              <a:rPr lang="uk-UA" sz="1600" dirty="0" err="1" smtClean="0">
                <a:solidFill>
                  <a:schemeClr val="tx1"/>
                </a:solidFill>
              </a:rPr>
              <a:t>знаешь</a:t>
            </a:r>
            <a:r>
              <a:rPr lang="uk-UA" sz="1600" dirty="0" smtClean="0">
                <a:solidFill>
                  <a:schemeClr val="tx1"/>
                </a:solidFill>
              </a:rPr>
              <a:t>… </a:t>
            </a:r>
            <a:r>
              <a:rPr lang="uk-UA" sz="1600" dirty="0" err="1" smtClean="0">
                <a:solidFill>
                  <a:schemeClr val="tx1"/>
                </a:solidFill>
              </a:rPr>
              <a:t>берут</a:t>
            </a:r>
            <a:r>
              <a:rPr lang="uk-UA" sz="1600" dirty="0" smtClean="0">
                <a:solidFill>
                  <a:schemeClr val="tx1"/>
                </a:solidFill>
              </a:rPr>
              <a:t> </a:t>
            </a:r>
            <a:r>
              <a:rPr lang="uk-UA" sz="1600" dirty="0" err="1" smtClean="0">
                <a:solidFill>
                  <a:schemeClr val="tx1"/>
                </a:solidFill>
              </a:rPr>
              <a:t>тесто</a:t>
            </a:r>
            <a:r>
              <a:rPr lang="uk-UA" sz="1600" dirty="0" smtClean="0">
                <a:solidFill>
                  <a:schemeClr val="tx1"/>
                </a:solidFill>
              </a:rPr>
              <a:t>,</a:t>
            </a:r>
            <a:br>
              <a:rPr lang="uk-UA" sz="1600" dirty="0" smtClean="0">
                <a:solidFill>
                  <a:schemeClr val="tx1"/>
                </a:solidFill>
              </a:rPr>
            </a:br>
            <a:r>
              <a:rPr lang="uk-UA" sz="1600" dirty="0" err="1" smtClean="0">
                <a:solidFill>
                  <a:schemeClr val="tx1"/>
                </a:solidFill>
              </a:rPr>
              <a:t>Сыром</a:t>
            </a:r>
            <a:r>
              <a:rPr lang="uk-UA" sz="1600" dirty="0" smtClean="0">
                <a:solidFill>
                  <a:schemeClr val="tx1"/>
                </a:solidFill>
              </a:rPr>
              <a:t> </a:t>
            </a:r>
            <a:r>
              <a:rPr lang="uk-UA" sz="1600" dirty="0" err="1" smtClean="0">
                <a:solidFill>
                  <a:schemeClr val="tx1"/>
                </a:solidFill>
              </a:rPr>
              <a:t>накладают</a:t>
            </a:r>
            <a:r>
              <a:rPr lang="uk-UA" sz="1600" dirty="0" smtClean="0">
                <a:solidFill>
                  <a:schemeClr val="tx1"/>
                </a:solidFill>
              </a:rPr>
              <a:t>…»</a:t>
            </a:r>
            <a:br>
              <a:rPr lang="uk-UA" sz="1600" dirty="0" smtClean="0">
                <a:solidFill>
                  <a:schemeClr val="tx1"/>
                </a:solidFill>
              </a:rPr>
            </a:br>
            <a:r>
              <a:rPr lang="uk-UA" sz="1600" dirty="0" smtClean="0">
                <a:solidFill>
                  <a:schemeClr val="tx1"/>
                </a:solidFill>
              </a:rPr>
              <a:t>«Та бог його святий знає,</a:t>
            </a:r>
            <a:br>
              <a:rPr lang="uk-UA" sz="1600" dirty="0" smtClean="0">
                <a:solidFill>
                  <a:schemeClr val="tx1"/>
                </a:solidFill>
              </a:rPr>
            </a:br>
            <a:r>
              <a:rPr lang="uk-UA" sz="1600" dirty="0" smtClean="0">
                <a:solidFill>
                  <a:schemeClr val="tx1"/>
                </a:solidFill>
              </a:rPr>
              <a:t>Що вам, служба, гоже!..</a:t>
            </a:r>
            <a:br>
              <a:rPr lang="uk-UA" sz="1600" dirty="0" smtClean="0">
                <a:solidFill>
                  <a:schemeClr val="tx1"/>
                </a:solidFill>
              </a:rPr>
            </a:br>
            <a:r>
              <a:rPr lang="uk-UA" sz="1600" dirty="0" smtClean="0">
                <a:solidFill>
                  <a:schemeClr val="tx1"/>
                </a:solidFill>
              </a:rPr>
              <a:t>Тісто сиром накладають…</a:t>
            </a:r>
            <a:br>
              <a:rPr lang="uk-UA" sz="1600" dirty="0" smtClean="0">
                <a:solidFill>
                  <a:schemeClr val="tx1"/>
                </a:solidFill>
              </a:rPr>
            </a:br>
            <a:r>
              <a:rPr lang="uk-UA" sz="1600" dirty="0" smtClean="0">
                <a:solidFill>
                  <a:schemeClr val="tx1"/>
                </a:solidFill>
              </a:rPr>
              <a:t>То галушки, може?..»</a:t>
            </a:r>
            <a:br>
              <a:rPr lang="uk-UA" sz="1600" dirty="0" smtClean="0">
                <a:solidFill>
                  <a:schemeClr val="tx1"/>
                </a:solidFill>
              </a:rPr>
            </a:br>
            <a:r>
              <a:rPr lang="uk-UA" sz="1600" dirty="0" smtClean="0">
                <a:solidFill>
                  <a:schemeClr val="tx1"/>
                </a:solidFill>
              </a:rPr>
              <a:t>«Не галушки, не галушки,</a:t>
            </a:r>
            <a:br>
              <a:rPr lang="uk-UA" sz="1600" dirty="0" smtClean="0">
                <a:solidFill>
                  <a:schemeClr val="tx1"/>
                </a:solidFill>
              </a:rPr>
            </a:br>
            <a:r>
              <a:rPr lang="uk-UA" sz="1600" dirty="0" smtClean="0">
                <a:solidFill>
                  <a:schemeClr val="tx1"/>
                </a:solidFill>
              </a:rPr>
              <a:t>Я галушки знаю…</a:t>
            </a:r>
            <a:br>
              <a:rPr lang="uk-UA" sz="1600" dirty="0" smtClean="0">
                <a:solidFill>
                  <a:schemeClr val="tx1"/>
                </a:solidFill>
              </a:rPr>
            </a:br>
            <a:r>
              <a:rPr lang="uk-UA" sz="1600" dirty="0" err="1" smtClean="0">
                <a:solidFill>
                  <a:schemeClr val="tx1"/>
                </a:solidFill>
              </a:rPr>
              <a:t>Свари-ка</a:t>
            </a:r>
            <a:r>
              <a:rPr lang="uk-UA" sz="1600" dirty="0" smtClean="0">
                <a:solidFill>
                  <a:schemeClr val="tx1"/>
                </a:solidFill>
              </a:rPr>
              <a:t> мне, </a:t>
            </a:r>
            <a:r>
              <a:rPr lang="uk-UA" sz="1600" dirty="0" err="1" smtClean="0">
                <a:solidFill>
                  <a:schemeClr val="tx1"/>
                </a:solidFill>
              </a:rPr>
              <a:t>галубушка</a:t>
            </a:r>
            <a:r>
              <a:rPr lang="uk-UA" sz="1600" dirty="0" smtClean="0">
                <a:solidFill>
                  <a:schemeClr val="tx1"/>
                </a:solidFill>
              </a:rPr>
              <a:t>…</a:t>
            </a:r>
            <a:br>
              <a:rPr lang="uk-UA" sz="1600" dirty="0" smtClean="0">
                <a:solidFill>
                  <a:schemeClr val="tx1"/>
                </a:solidFill>
              </a:rPr>
            </a:br>
            <a:r>
              <a:rPr lang="uk-UA" sz="1600" dirty="0" smtClean="0">
                <a:solidFill>
                  <a:schemeClr val="tx1"/>
                </a:solidFill>
              </a:rPr>
              <a:t>Все, </a:t>
            </a:r>
            <a:r>
              <a:rPr lang="uk-UA" sz="1600" dirty="0" err="1" smtClean="0">
                <a:solidFill>
                  <a:schemeClr val="tx1"/>
                </a:solidFill>
              </a:rPr>
              <a:t>бишь</a:t>
            </a:r>
            <a:r>
              <a:rPr lang="uk-UA" sz="1600" dirty="0" smtClean="0">
                <a:solidFill>
                  <a:schemeClr val="tx1"/>
                </a:solidFill>
              </a:rPr>
              <a:t>, </a:t>
            </a:r>
            <a:r>
              <a:rPr lang="uk-UA" sz="1600" dirty="0" err="1" smtClean="0">
                <a:solidFill>
                  <a:schemeClr val="tx1"/>
                </a:solidFill>
              </a:rPr>
              <a:t>забываю</a:t>
            </a:r>
            <a:r>
              <a:rPr lang="uk-UA" sz="1600" dirty="0" smtClean="0">
                <a:solidFill>
                  <a:schemeClr val="tx1"/>
                </a:solidFill>
              </a:rPr>
              <a:t>…</a:t>
            </a:r>
            <a:br>
              <a:rPr lang="uk-UA" sz="1600" dirty="0" smtClean="0">
                <a:solidFill>
                  <a:schemeClr val="tx1"/>
                </a:solidFill>
              </a:rPr>
            </a:br>
            <a:r>
              <a:rPr lang="uk-UA" sz="1400" dirty="0" smtClean="0">
                <a:solidFill>
                  <a:schemeClr val="tx1"/>
                </a:solidFill>
              </a:rPr>
              <a:t/>
            </a:r>
            <a:br>
              <a:rPr lang="uk-UA" sz="1400" dirty="0" smtClean="0">
                <a:solidFill>
                  <a:schemeClr val="tx1"/>
                </a:solidFill>
              </a:rPr>
            </a:br>
            <a:r>
              <a:rPr lang="uk-UA" sz="1400" dirty="0" smtClean="0">
                <a:solidFill>
                  <a:schemeClr val="tx1"/>
                </a:solidFill>
              </a:rPr>
              <a:t/>
            </a:r>
            <a:br>
              <a:rPr lang="uk-UA" sz="1400" dirty="0" smtClean="0">
                <a:solidFill>
                  <a:schemeClr val="tx1"/>
                </a:solidFill>
              </a:rPr>
            </a:br>
            <a:r>
              <a:rPr lang="uk-UA" sz="1400" dirty="0" smtClean="0">
                <a:solidFill>
                  <a:schemeClr val="tx1"/>
                </a:solidFill>
              </a:rPr>
              <a:t/>
            </a:r>
            <a:br>
              <a:rPr lang="uk-UA" sz="1400" dirty="0" smtClean="0">
                <a:solidFill>
                  <a:schemeClr val="tx1"/>
                </a:solidFill>
              </a:rPr>
            </a:br>
            <a:r>
              <a:rPr lang="uk-UA" sz="1400" dirty="0" smtClean="0">
                <a:solidFill>
                  <a:schemeClr val="tx1"/>
                </a:solidFill>
              </a:rPr>
              <a:t/>
            </a:r>
            <a:br>
              <a:rPr lang="uk-UA" sz="1400" dirty="0" smtClean="0">
                <a:solidFill>
                  <a:schemeClr val="tx1"/>
                </a:solidFill>
              </a:rPr>
            </a:br>
            <a:r>
              <a:rPr lang="uk-UA" sz="1400" dirty="0" smtClean="0">
                <a:solidFill>
                  <a:schemeClr val="tx1"/>
                </a:solidFill>
              </a:rPr>
              <a:t/>
            </a:r>
            <a:br>
              <a:rPr lang="uk-UA" sz="1400" dirty="0" smtClean="0">
                <a:solidFill>
                  <a:schemeClr val="tx1"/>
                </a:solidFill>
              </a:rPr>
            </a:br>
            <a:r>
              <a:rPr lang="uk-UA" sz="1400" dirty="0" smtClean="0">
                <a:solidFill>
                  <a:schemeClr val="tx1"/>
                </a:solidFill>
              </a:rPr>
              <a:t/>
            </a:r>
            <a:br>
              <a:rPr lang="uk-UA" sz="1400" dirty="0" smtClean="0">
                <a:solidFill>
                  <a:schemeClr val="tx1"/>
                </a:solidFill>
              </a:rPr>
            </a:br>
            <a:r>
              <a:rPr lang="uk-UA" sz="1400" dirty="0" smtClean="0">
                <a:solidFill>
                  <a:schemeClr val="tx1"/>
                </a:solidFill>
              </a:rPr>
              <a:t/>
            </a:r>
            <a:br>
              <a:rPr lang="uk-UA" sz="1400" dirty="0" smtClean="0">
                <a:solidFill>
                  <a:schemeClr val="tx1"/>
                </a:solidFill>
              </a:rPr>
            </a:br>
            <a:r>
              <a:rPr lang="uk-UA" sz="1400" dirty="0" smtClean="0">
                <a:solidFill>
                  <a:schemeClr val="tx1"/>
                </a:solidFill>
              </a:rPr>
              <a:t/>
            </a:r>
            <a:br>
              <a:rPr lang="uk-UA" sz="1400" dirty="0" smtClean="0">
                <a:solidFill>
                  <a:schemeClr val="tx1"/>
                </a:solidFill>
              </a:rPr>
            </a:br>
            <a:r>
              <a:rPr lang="uk-UA" sz="1400" dirty="0" smtClean="0">
                <a:solidFill>
                  <a:schemeClr val="tx1"/>
                </a:solidFill>
              </a:rPr>
              <a:t/>
            </a:r>
            <a:br>
              <a:rPr lang="uk-UA" sz="1400" dirty="0" smtClean="0">
                <a:solidFill>
                  <a:schemeClr val="tx1"/>
                </a:solidFill>
              </a:rPr>
            </a:br>
            <a:r>
              <a:rPr lang="uk-UA" sz="1400" dirty="0" smtClean="0">
                <a:solidFill>
                  <a:schemeClr val="tx1"/>
                </a:solidFill>
              </a:rPr>
              <a:t/>
            </a:r>
            <a:br>
              <a:rPr lang="uk-UA" sz="1400" dirty="0" smtClean="0">
                <a:solidFill>
                  <a:schemeClr val="tx1"/>
                </a:solidFill>
              </a:rPr>
            </a:br>
            <a:r>
              <a:rPr lang="uk-UA" sz="1400" dirty="0" smtClean="0">
                <a:solidFill>
                  <a:schemeClr val="tx1"/>
                </a:solidFill>
              </a:rPr>
              <a:t/>
            </a:r>
            <a:br>
              <a:rPr lang="uk-UA" sz="1400" dirty="0" smtClean="0">
                <a:solidFill>
                  <a:schemeClr val="tx1"/>
                </a:solidFill>
              </a:rPr>
            </a:br>
            <a:r>
              <a:rPr lang="uk-UA" sz="1400" dirty="0" smtClean="0">
                <a:solidFill>
                  <a:schemeClr val="tx1"/>
                </a:solidFill>
              </a:rPr>
              <a:t/>
            </a:r>
            <a:br>
              <a:rPr lang="uk-UA" sz="1400" dirty="0" smtClean="0">
                <a:solidFill>
                  <a:schemeClr val="tx1"/>
                </a:solidFill>
              </a:rPr>
            </a:br>
            <a:r>
              <a:rPr lang="uk-UA" sz="1400" dirty="0" smtClean="0">
                <a:solidFill>
                  <a:schemeClr val="tx1"/>
                </a:solidFill>
              </a:rPr>
              <a:t/>
            </a:r>
            <a:br>
              <a:rPr lang="uk-UA" sz="1400" dirty="0" smtClean="0">
                <a:solidFill>
                  <a:schemeClr val="tx1"/>
                </a:solidFill>
              </a:rPr>
            </a:br>
            <a:r>
              <a:rPr lang="uk-UA" sz="1400" dirty="0" smtClean="0">
                <a:solidFill>
                  <a:schemeClr val="tx1"/>
                </a:solidFill>
              </a:rPr>
              <a:t/>
            </a:r>
            <a:br>
              <a:rPr lang="uk-UA" sz="1400" dirty="0" smtClean="0">
                <a:solidFill>
                  <a:schemeClr val="tx1"/>
                </a:solidFill>
              </a:rPr>
            </a:br>
            <a:r>
              <a:rPr lang="uk-UA" sz="1400" dirty="0" smtClean="0">
                <a:solidFill>
                  <a:schemeClr val="tx1"/>
                </a:solidFill>
              </a:rPr>
              <a:t/>
            </a:r>
            <a:br>
              <a:rPr lang="uk-UA" sz="1400" dirty="0" smtClean="0">
                <a:solidFill>
                  <a:schemeClr val="tx1"/>
                </a:solidFill>
              </a:rPr>
            </a:br>
            <a:r>
              <a:rPr lang="uk-UA" sz="1400" dirty="0" smtClean="0">
                <a:solidFill>
                  <a:schemeClr val="tx1"/>
                </a:solidFill>
              </a:rPr>
              <a:t/>
            </a:r>
            <a:br>
              <a:rPr lang="uk-UA" sz="1400" dirty="0" smtClean="0">
                <a:solidFill>
                  <a:schemeClr val="tx1"/>
                </a:solidFill>
              </a:rPr>
            </a:br>
            <a:r>
              <a:rPr lang="uk-UA" sz="1400" dirty="0" smtClean="0">
                <a:solidFill>
                  <a:schemeClr val="tx1"/>
                </a:solidFill>
              </a:rPr>
              <a:t/>
            </a:r>
            <a:br>
              <a:rPr lang="uk-UA" sz="1400" dirty="0" smtClean="0">
                <a:solidFill>
                  <a:schemeClr val="tx1"/>
                </a:solidFill>
              </a:rPr>
            </a:br>
            <a:r>
              <a:rPr lang="uk-UA" sz="1400" dirty="0" smtClean="0">
                <a:solidFill>
                  <a:schemeClr val="tx1"/>
                </a:solidFill>
              </a:rPr>
              <a:t/>
            </a:r>
            <a:br>
              <a:rPr lang="uk-UA" sz="1400" dirty="0" smtClean="0">
                <a:solidFill>
                  <a:schemeClr val="tx1"/>
                </a:solidFill>
              </a:rPr>
            </a:br>
            <a:r>
              <a:rPr lang="uk-UA" sz="1400" dirty="0" smtClean="0">
                <a:solidFill>
                  <a:schemeClr val="tx1"/>
                </a:solidFill>
              </a:rPr>
              <a:t/>
            </a:r>
            <a:br>
              <a:rPr lang="uk-UA" sz="1400" dirty="0" smtClean="0">
                <a:solidFill>
                  <a:schemeClr val="tx1"/>
                </a:solidFill>
              </a:rPr>
            </a:br>
            <a:r>
              <a:rPr lang="uk-UA" sz="1400" dirty="0" smtClean="0">
                <a:solidFill>
                  <a:schemeClr val="tx1"/>
                </a:solidFill>
              </a:rPr>
              <a:t/>
            </a:r>
            <a:br>
              <a:rPr lang="uk-UA" sz="1400" dirty="0" smtClean="0">
                <a:solidFill>
                  <a:schemeClr val="tx1"/>
                </a:solidFill>
              </a:rPr>
            </a:br>
            <a:r>
              <a:rPr lang="uk-UA" sz="1400" dirty="0">
                <a:solidFill>
                  <a:schemeClr val="tx1"/>
                </a:solidFill>
              </a:rPr>
              <a:t/>
            </a:r>
            <a:br>
              <a:rPr lang="uk-UA" sz="1400" dirty="0">
                <a:solidFill>
                  <a:schemeClr val="tx1"/>
                </a:solidFill>
              </a:rPr>
            </a:br>
            <a:r>
              <a:rPr lang="uk-UA" sz="1400" dirty="0" smtClean="0">
                <a:solidFill>
                  <a:schemeClr val="tx1"/>
                </a:solidFill>
              </a:rPr>
              <a:t/>
            </a:r>
            <a:br>
              <a:rPr lang="uk-UA" sz="1400" dirty="0" smtClean="0">
                <a:solidFill>
                  <a:schemeClr val="tx1"/>
                </a:solidFill>
              </a:rPr>
            </a:br>
            <a:r>
              <a:rPr lang="uk-UA" sz="1400" dirty="0">
                <a:solidFill>
                  <a:schemeClr val="tx1"/>
                </a:solidFill>
              </a:rPr>
              <a:t/>
            </a:r>
            <a:br>
              <a:rPr lang="uk-UA" sz="1400" dirty="0">
                <a:solidFill>
                  <a:schemeClr val="tx1"/>
                </a:solidFill>
              </a:rPr>
            </a:br>
            <a:r>
              <a:rPr lang="uk-UA" sz="1400" dirty="0" smtClean="0">
                <a:solidFill>
                  <a:schemeClr val="tx1"/>
                </a:solidFill>
              </a:rPr>
              <a:t/>
            </a:r>
            <a:br>
              <a:rPr lang="uk-UA" sz="1400" dirty="0" smtClean="0">
                <a:solidFill>
                  <a:schemeClr val="tx1"/>
                </a:solidFill>
              </a:rPr>
            </a:br>
            <a:r>
              <a:rPr lang="uk-UA" sz="1400" dirty="0">
                <a:solidFill>
                  <a:schemeClr val="tx1"/>
                </a:solidFill>
              </a:rPr>
              <a:t/>
            </a:r>
            <a:br>
              <a:rPr lang="uk-UA" sz="1400" dirty="0">
                <a:solidFill>
                  <a:schemeClr val="tx1"/>
                </a:solidFill>
              </a:rPr>
            </a:br>
            <a:r>
              <a:rPr lang="uk-UA" sz="1400" dirty="0" smtClean="0">
                <a:solidFill>
                  <a:schemeClr val="tx1"/>
                </a:solidFill>
              </a:rPr>
              <a:t/>
            </a:r>
            <a:br>
              <a:rPr lang="uk-UA" sz="1400" dirty="0" smtClean="0">
                <a:solidFill>
                  <a:schemeClr val="tx1"/>
                </a:solidFill>
              </a:rPr>
            </a:br>
            <a:r>
              <a:rPr lang="uk-UA" sz="1400" dirty="0">
                <a:solidFill>
                  <a:schemeClr val="tx1"/>
                </a:solidFill>
              </a:rPr>
              <a:t/>
            </a:r>
            <a:br>
              <a:rPr lang="uk-UA" sz="1400" dirty="0">
                <a:solidFill>
                  <a:schemeClr val="tx1"/>
                </a:solidFill>
              </a:rPr>
            </a:br>
            <a:r>
              <a:rPr lang="uk-UA" sz="1400" dirty="0" smtClean="0">
                <a:solidFill>
                  <a:schemeClr val="tx1"/>
                </a:solidFill>
              </a:rPr>
              <a:t/>
            </a:r>
            <a:br>
              <a:rPr lang="uk-UA" sz="1400" dirty="0" smtClean="0">
                <a:solidFill>
                  <a:schemeClr val="tx1"/>
                </a:solidFill>
              </a:rPr>
            </a:br>
            <a:r>
              <a:rPr lang="uk-UA" sz="1400" dirty="0">
                <a:solidFill>
                  <a:schemeClr val="tx1"/>
                </a:solidFill>
              </a:rPr>
              <a:t/>
            </a:r>
            <a:br>
              <a:rPr lang="uk-UA" sz="1400" dirty="0">
                <a:solidFill>
                  <a:schemeClr val="tx1"/>
                </a:solidFill>
              </a:rPr>
            </a:br>
            <a:r>
              <a:rPr lang="uk-UA" sz="1400" dirty="0" smtClean="0">
                <a:solidFill>
                  <a:schemeClr val="tx1"/>
                </a:solidFill>
              </a:rPr>
              <a:t/>
            </a:r>
            <a:br>
              <a:rPr lang="uk-UA" sz="1400" dirty="0" smtClean="0">
                <a:solidFill>
                  <a:schemeClr val="tx1"/>
                </a:solidFill>
              </a:rPr>
            </a:br>
            <a:r>
              <a:rPr lang="uk-UA" sz="1400" dirty="0">
                <a:solidFill>
                  <a:schemeClr val="tx1"/>
                </a:solidFill>
              </a:rPr>
              <a:t/>
            </a:r>
            <a:br>
              <a:rPr lang="uk-UA" sz="1400" dirty="0">
                <a:solidFill>
                  <a:schemeClr val="tx1"/>
                </a:solidFill>
              </a:rPr>
            </a:br>
            <a:r>
              <a:rPr lang="uk-UA" sz="1400" dirty="0" smtClean="0">
                <a:solidFill>
                  <a:schemeClr val="tx1"/>
                </a:solidFill>
              </a:rPr>
              <a:t/>
            </a:r>
            <a:br>
              <a:rPr lang="uk-UA" sz="1400" dirty="0" smtClean="0">
                <a:solidFill>
                  <a:schemeClr val="tx1"/>
                </a:solidFill>
              </a:rPr>
            </a:br>
            <a:r>
              <a:rPr lang="uk-UA" sz="1400" dirty="0">
                <a:solidFill>
                  <a:schemeClr val="tx1"/>
                </a:solidFill>
              </a:rPr>
              <a:t/>
            </a:r>
            <a:br>
              <a:rPr lang="uk-UA" sz="1400" dirty="0">
                <a:solidFill>
                  <a:schemeClr val="tx1"/>
                </a:solidFill>
              </a:rPr>
            </a:br>
            <a:r>
              <a:rPr lang="uk-UA" sz="1400" dirty="0" smtClean="0">
                <a:solidFill>
                  <a:schemeClr val="tx1"/>
                </a:solidFill>
              </a:rPr>
              <a:t/>
            </a:r>
            <a:br>
              <a:rPr lang="uk-UA" sz="1400" dirty="0" smtClean="0">
                <a:solidFill>
                  <a:schemeClr val="tx1"/>
                </a:solidFill>
              </a:rPr>
            </a:br>
            <a:r>
              <a:rPr lang="uk-UA" sz="1400" dirty="0">
                <a:solidFill>
                  <a:schemeClr val="tx1"/>
                </a:solidFill>
              </a:rPr>
              <a:t/>
            </a:r>
            <a:br>
              <a:rPr lang="uk-UA" sz="1400" dirty="0">
                <a:solidFill>
                  <a:schemeClr val="tx1"/>
                </a:solidFill>
              </a:rPr>
            </a:br>
            <a:r>
              <a:rPr lang="uk-UA" sz="1400" dirty="0" smtClean="0">
                <a:solidFill>
                  <a:schemeClr val="tx1"/>
                </a:solidFill>
              </a:rPr>
              <a:t/>
            </a:r>
            <a:br>
              <a:rPr lang="uk-UA" sz="1400" dirty="0" smtClean="0">
                <a:solidFill>
                  <a:schemeClr val="tx1"/>
                </a:solidFill>
              </a:rPr>
            </a:br>
            <a:r>
              <a:rPr lang="uk-UA" sz="1400" dirty="0">
                <a:solidFill>
                  <a:schemeClr val="tx1"/>
                </a:solidFill>
              </a:rPr>
              <a:t/>
            </a:r>
            <a:br>
              <a:rPr lang="uk-UA" sz="1400" dirty="0">
                <a:solidFill>
                  <a:schemeClr val="tx1"/>
                </a:solidFill>
              </a:rPr>
            </a:br>
            <a:r>
              <a:rPr lang="uk-UA" sz="1400" dirty="0" smtClean="0">
                <a:solidFill>
                  <a:schemeClr val="tx1"/>
                </a:solidFill>
              </a:rPr>
              <a:t/>
            </a:r>
            <a:br>
              <a:rPr lang="uk-UA" sz="1400" dirty="0" smtClean="0">
                <a:solidFill>
                  <a:schemeClr val="tx1"/>
                </a:solidFill>
              </a:rPr>
            </a:br>
            <a:r>
              <a:rPr lang="uk-UA" sz="1400" dirty="0">
                <a:solidFill>
                  <a:schemeClr val="tx1"/>
                </a:solidFill>
              </a:rPr>
              <a:t/>
            </a:r>
            <a:br>
              <a:rPr lang="uk-UA" sz="1400" dirty="0">
                <a:solidFill>
                  <a:schemeClr val="tx1"/>
                </a:solidFill>
              </a:rPr>
            </a:br>
            <a:r>
              <a:rPr lang="uk-UA" sz="1400" dirty="0" smtClean="0">
                <a:solidFill>
                  <a:schemeClr val="tx1"/>
                </a:solidFill>
              </a:rPr>
              <a:t/>
            </a:r>
            <a:br>
              <a:rPr lang="uk-UA" sz="1400" dirty="0" smtClean="0">
                <a:solidFill>
                  <a:schemeClr val="tx1"/>
                </a:solidFill>
              </a:rPr>
            </a:br>
            <a:r>
              <a:rPr lang="uk-UA" sz="1400" dirty="0">
                <a:solidFill>
                  <a:schemeClr val="tx1"/>
                </a:solidFill>
              </a:rPr>
              <a:t/>
            </a:r>
            <a:br>
              <a:rPr lang="uk-UA" sz="1400" dirty="0">
                <a:solidFill>
                  <a:schemeClr val="tx1"/>
                </a:solidFill>
              </a:rPr>
            </a:br>
            <a:r>
              <a:rPr lang="uk-UA" sz="1600" dirty="0" smtClean="0">
                <a:solidFill>
                  <a:schemeClr val="tx1"/>
                </a:solidFill>
              </a:rPr>
              <a:t>Уж с </a:t>
            </a:r>
            <a:r>
              <a:rPr lang="uk-UA" sz="1600" dirty="0" err="1" smtClean="0">
                <a:solidFill>
                  <a:schemeClr val="tx1"/>
                </a:solidFill>
              </a:rPr>
              <a:t>глаз</a:t>
            </a:r>
            <a:r>
              <a:rPr lang="uk-UA" sz="1600" dirty="0" smtClean="0">
                <a:solidFill>
                  <a:schemeClr val="tx1"/>
                </a:solidFill>
              </a:rPr>
              <a:t> </a:t>
            </a:r>
            <a:r>
              <a:rPr lang="uk-UA" sz="1600" dirty="0" err="1" smtClean="0">
                <a:solidFill>
                  <a:schemeClr val="tx1"/>
                </a:solidFill>
              </a:rPr>
              <a:t>долой</a:t>
            </a:r>
            <a:r>
              <a:rPr lang="uk-UA" sz="1600" dirty="0" smtClean="0">
                <a:solidFill>
                  <a:schemeClr val="tx1"/>
                </a:solidFill>
              </a:rPr>
              <a:t>, так с </a:t>
            </a:r>
            <a:r>
              <a:rPr lang="uk-UA" sz="1600" dirty="0" err="1" smtClean="0">
                <a:solidFill>
                  <a:schemeClr val="tx1"/>
                </a:solidFill>
              </a:rPr>
              <a:t>памяти</a:t>
            </a:r>
            <a:r>
              <a:rPr lang="uk-UA" sz="1600" dirty="0" smtClean="0">
                <a:solidFill>
                  <a:schemeClr val="tx1"/>
                </a:solidFill>
              </a:rPr>
              <a:t>!..</a:t>
            </a:r>
            <a:br>
              <a:rPr lang="uk-UA" sz="1600" dirty="0" smtClean="0">
                <a:solidFill>
                  <a:schemeClr val="tx1"/>
                </a:solidFill>
              </a:rPr>
            </a:br>
            <a:r>
              <a:rPr lang="uk-UA" sz="1600" dirty="0" err="1" smtClean="0">
                <a:solidFill>
                  <a:schemeClr val="tx1"/>
                </a:solidFill>
              </a:rPr>
              <a:t>Вот</a:t>
            </a:r>
            <a:r>
              <a:rPr lang="uk-UA" sz="1600" dirty="0" smtClean="0">
                <a:solidFill>
                  <a:schemeClr val="tx1"/>
                </a:solidFill>
              </a:rPr>
              <a:t> </a:t>
            </a:r>
            <a:r>
              <a:rPr lang="uk-UA" sz="1600" dirty="0" err="1" smtClean="0">
                <a:solidFill>
                  <a:schemeClr val="tx1"/>
                </a:solidFill>
              </a:rPr>
              <a:t>энтакой</a:t>
            </a:r>
            <a:r>
              <a:rPr lang="uk-UA" sz="1600" dirty="0" smtClean="0">
                <a:solidFill>
                  <a:schemeClr val="tx1"/>
                </a:solidFill>
              </a:rPr>
              <a:t> </a:t>
            </a:r>
            <a:r>
              <a:rPr lang="uk-UA" sz="1600" dirty="0" err="1" smtClean="0">
                <a:solidFill>
                  <a:schemeClr val="tx1"/>
                </a:solidFill>
              </a:rPr>
              <a:t>бес-то</a:t>
            </a:r>
            <a:r>
              <a:rPr lang="uk-UA" sz="1600" dirty="0" smtClean="0">
                <a:solidFill>
                  <a:schemeClr val="tx1"/>
                </a:solidFill>
              </a:rPr>
              <a:t>!..</a:t>
            </a:r>
            <a:br>
              <a:rPr lang="uk-UA" sz="1600" dirty="0" smtClean="0">
                <a:solidFill>
                  <a:schemeClr val="tx1"/>
                </a:solidFill>
              </a:rPr>
            </a:br>
            <a:r>
              <a:rPr lang="uk-UA" sz="1600" dirty="0" err="1" smtClean="0">
                <a:solidFill>
                  <a:schemeClr val="tx1"/>
                </a:solidFill>
              </a:rPr>
              <a:t>Да</a:t>
            </a:r>
            <a:r>
              <a:rPr lang="uk-UA" sz="1600" dirty="0" smtClean="0">
                <a:solidFill>
                  <a:schemeClr val="tx1"/>
                </a:solidFill>
              </a:rPr>
              <a:t> </a:t>
            </a:r>
            <a:r>
              <a:rPr lang="uk-UA" sz="1600" dirty="0" err="1" smtClean="0">
                <a:solidFill>
                  <a:schemeClr val="tx1"/>
                </a:solidFill>
              </a:rPr>
              <a:t>знаешь</a:t>
            </a:r>
            <a:r>
              <a:rPr lang="uk-UA" sz="1600" dirty="0" smtClean="0">
                <a:solidFill>
                  <a:schemeClr val="tx1"/>
                </a:solidFill>
              </a:rPr>
              <a:t> </a:t>
            </a:r>
            <a:r>
              <a:rPr lang="uk-UA" sz="1600" dirty="0" err="1" smtClean="0">
                <a:solidFill>
                  <a:schemeClr val="tx1"/>
                </a:solidFill>
              </a:rPr>
              <a:t>ли</a:t>
            </a:r>
            <a:r>
              <a:rPr lang="uk-UA" sz="1600" dirty="0" smtClean="0">
                <a:solidFill>
                  <a:schemeClr val="tx1"/>
                </a:solidFill>
              </a:rPr>
              <a:t>, </a:t>
            </a:r>
            <a:r>
              <a:rPr lang="uk-UA" sz="1600" dirty="0" err="1" smtClean="0">
                <a:solidFill>
                  <a:schemeClr val="tx1"/>
                </a:solidFill>
              </a:rPr>
              <a:t>энтак</a:t>
            </a:r>
            <a:r>
              <a:rPr lang="uk-UA" sz="1600" dirty="0" smtClean="0">
                <a:solidFill>
                  <a:schemeClr val="tx1"/>
                </a:solidFill>
              </a:rPr>
              <a:t> </a:t>
            </a:r>
            <a:r>
              <a:rPr lang="uk-UA" sz="1600" dirty="0" err="1" smtClean="0">
                <a:solidFill>
                  <a:schemeClr val="tx1"/>
                </a:solidFill>
              </a:rPr>
              <a:t>сыр-то</a:t>
            </a:r>
            <a:r>
              <a:rPr lang="uk-UA" sz="1600" dirty="0" smtClean="0">
                <a:solidFill>
                  <a:schemeClr val="tx1"/>
                </a:solidFill>
              </a:rPr>
              <a:t>,</a:t>
            </a:r>
            <a:br>
              <a:rPr lang="uk-UA" sz="1600" dirty="0" smtClean="0">
                <a:solidFill>
                  <a:schemeClr val="tx1"/>
                </a:solidFill>
              </a:rPr>
            </a:br>
            <a:r>
              <a:rPr lang="uk-UA" sz="1600" dirty="0" smtClean="0">
                <a:solidFill>
                  <a:schemeClr val="tx1"/>
                </a:solidFill>
              </a:rPr>
              <a:t>А на </a:t>
            </a:r>
            <a:r>
              <a:rPr lang="uk-UA" sz="1600" dirty="0" err="1" smtClean="0">
                <a:solidFill>
                  <a:schemeClr val="tx1"/>
                </a:solidFill>
              </a:rPr>
              <a:t>сыре</a:t>
            </a:r>
            <a:r>
              <a:rPr lang="uk-UA" sz="1600" dirty="0" smtClean="0">
                <a:solidFill>
                  <a:schemeClr val="tx1"/>
                </a:solidFill>
              </a:rPr>
              <a:t> </a:t>
            </a:r>
            <a:r>
              <a:rPr lang="uk-UA" sz="1600" dirty="0" err="1" smtClean="0">
                <a:solidFill>
                  <a:schemeClr val="tx1"/>
                </a:solidFill>
              </a:rPr>
              <a:t>тесто</a:t>
            </a:r>
            <a:r>
              <a:rPr lang="uk-UA" sz="1600" dirty="0" smtClean="0">
                <a:solidFill>
                  <a:schemeClr val="tx1"/>
                </a:solidFill>
              </a:rPr>
              <a:t>!..»</a:t>
            </a:r>
            <a:br>
              <a:rPr lang="uk-UA" sz="1600" dirty="0" smtClean="0">
                <a:solidFill>
                  <a:schemeClr val="tx1"/>
                </a:solidFill>
              </a:rPr>
            </a:br>
            <a:r>
              <a:rPr lang="uk-UA" sz="1600" dirty="0" smtClean="0">
                <a:solidFill>
                  <a:schemeClr val="tx1"/>
                </a:solidFill>
              </a:rPr>
              <a:t>«Та бог його святий знає</a:t>
            </a:r>
            <a:br>
              <a:rPr lang="uk-UA" sz="1600" dirty="0" smtClean="0">
                <a:solidFill>
                  <a:schemeClr val="tx1"/>
                </a:solidFill>
              </a:rPr>
            </a:br>
            <a:r>
              <a:rPr lang="uk-UA" sz="1600" dirty="0" smtClean="0">
                <a:solidFill>
                  <a:schemeClr val="tx1"/>
                </a:solidFill>
              </a:rPr>
              <a:t>І </a:t>
            </a:r>
            <a:r>
              <a:rPr lang="uk-UA" sz="1600" dirty="0" err="1" smtClean="0">
                <a:solidFill>
                  <a:schemeClr val="tx1"/>
                </a:solidFill>
              </a:rPr>
              <a:t>добрії</a:t>
            </a:r>
            <a:r>
              <a:rPr lang="uk-UA" sz="1600" dirty="0" smtClean="0">
                <a:solidFill>
                  <a:schemeClr val="tx1"/>
                </a:solidFill>
              </a:rPr>
              <a:t> люди!..</a:t>
            </a:r>
            <a:br>
              <a:rPr lang="uk-UA" sz="1600" dirty="0" smtClean="0">
                <a:solidFill>
                  <a:schemeClr val="tx1"/>
                </a:solidFill>
              </a:rPr>
            </a:br>
            <a:r>
              <a:rPr lang="uk-UA" sz="1600" dirty="0" smtClean="0">
                <a:solidFill>
                  <a:schemeClr val="tx1"/>
                </a:solidFill>
              </a:rPr>
              <a:t>Сир у тісті?.. Хіба, може,</a:t>
            </a:r>
            <a:br>
              <a:rPr lang="uk-UA" sz="1600" dirty="0" smtClean="0">
                <a:solidFill>
                  <a:schemeClr val="tx1"/>
                </a:solidFill>
              </a:rPr>
            </a:br>
            <a:r>
              <a:rPr lang="uk-UA" sz="1600" dirty="0" smtClean="0">
                <a:solidFill>
                  <a:schemeClr val="tx1"/>
                </a:solidFill>
              </a:rPr>
              <a:t>Чи не пиріг буде?»</a:t>
            </a:r>
            <a:br>
              <a:rPr lang="uk-UA" sz="1600" dirty="0" smtClean="0">
                <a:solidFill>
                  <a:schemeClr val="tx1"/>
                </a:solidFill>
              </a:rPr>
            </a:br>
            <a:r>
              <a:rPr lang="uk-UA" sz="1600" dirty="0" smtClean="0">
                <a:solidFill>
                  <a:schemeClr val="tx1"/>
                </a:solidFill>
              </a:rPr>
              <a:t>«</a:t>
            </a:r>
            <a:r>
              <a:rPr lang="uk-UA" sz="1600" dirty="0" err="1" smtClean="0">
                <a:solidFill>
                  <a:schemeClr val="tx1"/>
                </a:solidFill>
              </a:rPr>
              <a:t>Да</a:t>
            </a:r>
            <a:r>
              <a:rPr lang="uk-UA" sz="1600" dirty="0" smtClean="0">
                <a:solidFill>
                  <a:schemeClr val="tx1"/>
                </a:solidFill>
              </a:rPr>
              <a:t> не </a:t>
            </a:r>
            <a:r>
              <a:rPr lang="uk-UA" sz="1600" dirty="0" err="1" smtClean="0">
                <a:solidFill>
                  <a:schemeClr val="tx1"/>
                </a:solidFill>
              </a:rPr>
              <a:t>пирог</a:t>
            </a:r>
            <a:r>
              <a:rPr lang="uk-UA" sz="1600" dirty="0" smtClean="0">
                <a:solidFill>
                  <a:schemeClr val="tx1"/>
                </a:solidFill>
              </a:rPr>
              <a:t>, </a:t>
            </a:r>
            <a:r>
              <a:rPr lang="uk-UA" sz="1600" dirty="0" err="1" smtClean="0">
                <a:solidFill>
                  <a:schemeClr val="tx1"/>
                </a:solidFill>
              </a:rPr>
              <a:t>голубушка</a:t>
            </a:r>
            <a:r>
              <a:rPr lang="uk-UA" sz="1600" dirty="0" smtClean="0">
                <a:solidFill>
                  <a:schemeClr val="tx1"/>
                </a:solidFill>
              </a:rPr>
              <a:t>…</a:t>
            </a:r>
            <a:br>
              <a:rPr lang="uk-UA" sz="1600" dirty="0" smtClean="0">
                <a:solidFill>
                  <a:schemeClr val="tx1"/>
                </a:solidFill>
              </a:rPr>
            </a:br>
            <a:r>
              <a:rPr lang="uk-UA" sz="1600" dirty="0" err="1" smtClean="0">
                <a:solidFill>
                  <a:schemeClr val="tx1"/>
                </a:solidFill>
              </a:rPr>
              <a:t>Экая</a:t>
            </a:r>
            <a:r>
              <a:rPr lang="uk-UA" sz="1600" dirty="0" smtClean="0">
                <a:solidFill>
                  <a:schemeClr val="tx1"/>
                </a:solidFill>
              </a:rPr>
              <a:t> досада!..</a:t>
            </a:r>
            <a:br>
              <a:rPr lang="uk-UA" sz="1600" dirty="0" smtClean="0">
                <a:solidFill>
                  <a:schemeClr val="tx1"/>
                </a:solidFill>
              </a:rPr>
            </a:br>
            <a:r>
              <a:rPr lang="uk-UA" sz="1600" dirty="0" err="1" smtClean="0">
                <a:solidFill>
                  <a:schemeClr val="tx1"/>
                </a:solidFill>
              </a:rPr>
              <a:t>Да</a:t>
            </a:r>
            <a:r>
              <a:rPr lang="uk-UA" sz="1600" dirty="0" smtClean="0">
                <a:solidFill>
                  <a:schemeClr val="tx1"/>
                </a:solidFill>
              </a:rPr>
              <a:t> </a:t>
            </a:r>
            <a:r>
              <a:rPr lang="uk-UA" sz="1600" dirty="0" err="1" smtClean="0">
                <a:solidFill>
                  <a:schemeClr val="tx1"/>
                </a:solidFill>
              </a:rPr>
              <a:t>знаешь</a:t>
            </a:r>
            <a:r>
              <a:rPr lang="uk-UA" sz="1600" dirty="0" smtClean="0">
                <a:solidFill>
                  <a:schemeClr val="tx1"/>
                </a:solidFill>
              </a:rPr>
              <a:t> </a:t>
            </a:r>
            <a:r>
              <a:rPr lang="uk-UA" sz="1600" dirty="0" err="1" smtClean="0">
                <a:solidFill>
                  <a:schemeClr val="tx1"/>
                </a:solidFill>
              </a:rPr>
              <a:t>ли</a:t>
            </a:r>
            <a:r>
              <a:rPr lang="uk-UA" sz="1600" dirty="0" smtClean="0">
                <a:solidFill>
                  <a:schemeClr val="tx1"/>
                </a:solidFill>
              </a:rPr>
              <a:t>, </a:t>
            </a:r>
            <a:r>
              <a:rPr lang="uk-UA" sz="1600" dirty="0" err="1" smtClean="0">
                <a:solidFill>
                  <a:schemeClr val="tx1"/>
                </a:solidFill>
              </a:rPr>
              <a:t>туда</a:t>
            </a:r>
            <a:r>
              <a:rPr lang="uk-UA" sz="1600" dirty="0" smtClean="0">
                <a:solidFill>
                  <a:schemeClr val="tx1"/>
                </a:solidFill>
              </a:rPr>
              <a:t> масла</a:t>
            </a:r>
            <a:br>
              <a:rPr lang="uk-UA" sz="1600" dirty="0" smtClean="0">
                <a:solidFill>
                  <a:schemeClr val="tx1"/>
                </a:solidFill>
              </a:rPr>
            </a:br>
            <a:r>
              <a:rPr lang="uk-UA" sz="1600" dirty="0" err="1" smtClean="0">
                <a:solidFill>
                  <a:schemeClr val="tx1"/>
                </a:solidFill>
              </a:rPr>
              <a:t>Да</a:t>
            </a:r>
            <a:r>
              <a:rPr lang="uk-UA" sz="1600" dirty="0" smtClean="0">
                <a:solidFill>
                  <a:schemeClr val="tx1"/>
                </a:solidFill>
              </a:rPr>
              <a:t> </a:t>
            </a:r>
            <a:r>
              <a:rPr lang="uk-UA" sz="1600" dirty="0" err="1" smtClean="0">
                <a:solidFill>
                  <a:schemeClr val="tx1"/>
                </a:solidFill>
              </a:rPr>
              <a:t>сметаны</a:t>
            </a:r>
            <a:r>
              <a:rPr lang="uk-UA" sz="1600" dirty="0" smtClean="0">
                <a:solidFill>
                  <a:schemeClr val="tx1"/>
                </a:solidFill>
              </a:rPr>
              <a:t> </a:t>
            </a:r>
            <a:r>
              <a:rPr lang="uk-UA" sz="1600" dirty="0" err="1" smtClean="0">
                <a:solidFill>
                  <a:schemeClr val="tx1"/>
                </a:solidFill>
              </a:rPr>
              <a:t>надо</a:t>
            </a:r>
            <a:r>
              <a:rPr lang="uk-UA" sz="1600" dirty="0" smtClean="0">
                <a:solidFill>
                  <a:schemeClr val="tx1"/>
                </a:solidFill>
              </a:rPr>
              <a:t>!..»</a:t>
            </a:r>
            <a:br>
              <a:rPr lang="uk-UA" sz="1600" dirty="0" smtClean="0">
                <a:solidFill>
                  <a:schemeClr val="tx1"/>
                </a:solidFill>
              </a:rPr>
            </a:br>
            <a:r>
              <a:rPr lang="uk-UA" sz="1600" dirty="0" smtClean="0">
                <a:solidFill>
                  <a:schemeClr val="tx1"/>
                </a:solidFill>
              </a:rPr>
              <a:t>А вона-то добре знає,</a:t>
            </a:r>
            <a:br>
              <a:rPr lang="uk-UA" sz="1600" dirty="0" smtClean="0">
                <a:solidFill>
                  <a:schemeClr val="tx1"/>
                </a:solidFill>
              </a:rPr>
            </a:br>
            <a:r>
              <a:rPr lang="uk-UA" sz="1600" dirty="0" smtClean="0">
                <a:solidFill>
                  <a:schemeClr val="tx1"/>
                </a:solidFill>
              </a:rPr>
              <a:t>Чого москаль хоче…</a:t>
            </a:r>
            <a:br>
              <a:rPr lang="uk-UA" sz="1600" dirty="0" smtClean="0">
                <a:solidFill>
                  <a:schemeClr val="tx1"/>
                </a:solidFill>
              </a:rPr>
            </a:br>
            <a:r>
              <a:rPr lang="uk-UA" sz="1600" dirty="0" smtClean="0">
                <a:solidFill>
                  <a:schemeClr val="tx1"/>
                </a:solidFill>
              </a:rPr>
              <a:t>Та чекає барабана,</a:t>
            </a:r>
            <a:br>
              <a:rPr lang="uk-UA" sz="1600" dirty="0" smtClean="0">
                <a:solidFill>
                  <a:schemeClr val="tx1"/>
                </a:solidFill>
              </a:rPr>
            </a:br>
            <a:r>
              <a:rPr lang="uk-UA" sz="1600" dirty="0" err="1" smtClean="0">
                <a:solidFill>
                  <a:schemeClr val="tx1"/>
                </a:solidFill>
              </a:rPr>
              <a:t>Заким</a:t>
            </a:r>
            <a:r>
              <a:rPr lang="uk-UA" sz="1600" dirty="0" smtClean="0">
                <a:solidFill>
                  <a:schemeClr val="tx1"/>
                </a:solidFill>
              </a:rPr>
              <a:t> затуркоче.</a:t>
            </a:r>
            <a:br>
              <a:rPr lang="uk-UA" sz="1600" dirty="0" smtClean="0">
                <a:solidFill>
                  <a:schemeClr val="tx1"/>
                </a:solidFill>
              </a:rPr>
            </a:br>
            <a:r>
              <a:rPr lang="uk-UA" sz="1600" dirty="0" smtClean="0">
                <a:solidFill>
                  <a:schemeClr val="tx1"/>
                </a:solidFill>
              </a:rPr>
              <a:t>Як почула барабана…</a:t>
            </a:r>
            <a:br>
              <a:rPr lang="uk-UA" sz="1600" dirty="0" smtClean="0">
                <a:solidFill>
                  <a:schemeClr val="tx1"/>
                </a:solidFill>
              </a:rPr>
            </a:br>
            <a:r>
              <a:rPr lang="uk-UA" sz="1600" dirty="0" smtClean="0">
                <a:solidFill>
                  <a:schemeClr val="tx1"/>
                </a:solidFill>
              </a:rPr>
              <a:t>Слава тобі, боже!</a:t>
            </a:r>
            <a:br>
              <a:rPr lang="uk-UA" sz="1600" dirty="0" smtClean="0">
                <a:solidFill>
                  <a:schemeClr val="tx1"/>
                </a:solidFill>
              </a:rPr>
            </a:br>
            <a:r>
              <a:rPr lang="uk-UA" sz="1600" dirty="0" smtClean="0">
                <a:solidFill>
                  <a:schemeClr val="tx1"/>
                </a:solidFill>
              </a:rPr>
              <a:t>Та й говорить москалеві:</a:t>
            </a:r>
            <a:br>
              <a:rPr lang="uk-UA" sz="1600" dirty="0" smtClean="0">
                <a:solidFill>
                  <a:schemeClr val="tx1"/>
                </a:solidFill>
              </a:rPr>
            </a:br>
            <a:r>
              <a:rPr lang="uk-UA" sz="1600" dirty="0" smtClean="0">
                <a:solidFill>
                  <a:schemeClr val="tx1"/>
                </a:solidFill>
              </a:rPr>
              <a:t>«Вареників, може?..»</a:t>
            </a:r>
            <a:br>
              <a:rPr lang="uk-UA" sz="1600" dirty="0" smtClean="0">
                <a:solidFill>
                  <a:schemeClr val="tx1"/>
                </a:solidFill>
              </a:rPr>
            </a:br>
            <a:r>
              <a:rPr lang="uk-UA" sz="1600" dirty="0" smtClean="0">
                <a:solidFill>
                  <a:schemeClr val="tx1"/>
                </a:solidFill>
              </a:rPr>
              <a:t>Аж підскочив </a:t>
            </a:r>
            <a:r>
              <a:rPr lang="uk-UA" sz="1600" dirty="0" err="1" smtClean="0">
                <a:solidFill>
                  <a:schemeClr val="tx1"/>
                </a:solidFill>
              </a:rPr>
              <a:t>москалина</a:t>
            </a:r>
            <a:r>
              <a:rPr lang="uk-UA" sz="1600" dirty="0" smtClean="0">
                <a:solidFill>
                  <a:schemeClr val="tx1"/>
                </a:solidFill>
              </a:rPr>
              <a:t>…</a:t>
            </a:r>
            <a:br>
              <a:rPr lang="uk-UA" sz="1600" dirty="0" smtClean="0">
                <a:solidFill>
                  <a:schemeClr val="tx1"/>
                </a:solidFill>
              </a:rPr>
            </a:br>
            <a:r>
              <a:rPr lang="uk-UA" sz="1600" dirty="0" smtClean="0">
                <a:solidFill>
                  <a:schemeClr val="tx1"/>
                </a:solidFill>
              </a:rPr>
              <a:t>Та ніколи ждати.</a:t>
            </a:r>
            <a:br>
              <a:rPr lang="uk-UA" sz="1600" dirty="0" smtClean="0">
                <a:solidFill>
                  <a:schemeClr val="tx1"/>
                </a:solidFill>
              </a:rPr>
            </a:br>
            <a:r>
              <a:rPr lang="uk-UA" sz="1600" dirty="0" smtClean="0">
                <a:solidFill>
                  <a:schemeClr val="tx1"/>
                </a:solidFill>
              </a:rPr>
              <a:t>«Вареники-вареники!»</a:t>
            </a:r>
            <a:br>
              <a:rPr lang="uk-UA" sz="1600" dirty="0" smtClean="0">
                <a:solidFill>
                  <a:schemeClr val="tx1"/>
                </a:solidFill>
              </a:rPr>
            </a:br>
            <a:r>
              <a:rPr lang="uk-UA" sz="1600" dirty="0" smtClean="0">
                <a:solidFill>
                  <a:schemeClr val="tx1"/>
                </a:solidFill>
              </a:rPr>
              <a:t>Та й пішов із хати.</a:t>
            </a:r>
            <a:endParaRPr lang="uk-UA" sz="1600" dirty="0">
              <a:solidFill>
                <a:schemeClr val="tx1"/>
              </a:solidFill>
            </a:endParaRPr>
          </a:p>
        </p:txBody>
      </p:sp>
    </p:spTree>
    <p:extLst>
      <p:ext uri="{BB962C8B-B14F-4D97-AF65-F5344CB8AC3E}">
        <p14:creationId xmlns:p14="http://schemas.microsoft.com/office/powerpoint/2010/main" xmlns="" val="1753511307"/>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9073008" cy="6453336"/>
          </a:xfrm>
        </p:spPr>
        <p:txBody>
          <a:bodyPr numCol="2">
            <a:noAutofit/>
          </a:bodyPr>
          <a:lstStyle/>
          <a:p>
            <a:pPr algn="ctr"/>
            <a:r>
              <a:rPr lang="uk-UA" sz="1800" dirty="0" smtClean="0">
                <a:solidFill>
                  <a:schemeClr val="tx1"/>
                </a:solidFill>
              </a:rPr>
              <a:t>СЛАВА УКРАЇНСЬКИМ ВАРЕНИКАМ!</a:t>
            </a:r>
            <a:br>
              <a:rPr lang="uk-UA" sz="1800" dirty="0" smtClean="0">
                <a:solidFill>
                  <a:schemeClr val="tx1"/>
                </a:solidFill>
              </a:rPr>
            </a:br>
            <a:r>
              <a:rPr lang="uk-UA" sz="1800" dirty="0" err="1" smtClean="0">
                <a:solidFill>
                  <a:schemeClr val="tx1"/>
                </a:solidFill>
              </a:rPr>
              <a:t>...Що</a:t>
            </a:r>
            <a:r>
              <a:rPr lang="uk-UA" sz="1800" dirty="0" smtClean="0">
                <a:solidFill>
                  <a:schemeClr val="tx1"/>
                </a:solidFill>
              </a:rPr>
              <a:t> у світі найсмачніше?</a:t>
            </a:r>
            <a:br>
              <a:rPr lang="uk-UA" sz="1800" dirty="0" smtClean="0">
                <a:solidFill>
                  <a:schemeClr val="tx1"/>
                </a:solidFill>
              </a:rPr>
            </a:br>
            <a:r>
              <a:rPr lang="uk-UA" sz="1800" dirty="0" smtClean="0">
                <a:solidFill>
                  <a:schemeClr val="tx1"/>
                </a:solidFill>
              </a:rPr>
              <a:t>Може, краби чи ікра?</a:t>
            </a:r>
            <a:br>
              <a:rPr lang="uk-UA" sz="1800" dirty="0" smtClean="0">
                <a:solidFill>
                  <a:schemeClr val="tx1"/>
                </a:solidFill>
              </a:rPr>
            </a:br>
            <a:r>
              <a:rPr lang="uk-UA" sz="1800" dirty="0" smtClean="0">
                <a:solidFill>
                  <a:schemeClr val="tx1"/>
                </a:solidFill>
              </a:rPr>
              <a:t>Може, ще щось, найдивніше?</a:t>
            </a:r>
            <a:br>
              <a:rPr lang="uk-UA" sz="1800" dirty="0" smtClean="0">
                <a:solidFill>
                  <a:schemeClr val="tx1"/>
                </a:solidFill>
              </a:rPr>
            </a:br>
            <a:r>
              <a:rPr lang="uk-UA" sz="1800" dirty="0" smtClean="0">
                <a:solidFill>
                  <a:schemeClr val="tx1"/>
                </a:solidFill>
              </a:rPr>
              <a:t>Є багато різних страв.</a:t>
            </a:r>
            <a:br>
              <a:rPr lang="uk-UA" sz="1800" dirty="0" smtClean="0">
                <a:solidFill>
                  <a:schemeClr val="tx1"/>
                </a:solidFill>
              </a:rPr>
            </a:br>
            <a:r>
              <a:rPr lang="uk-UA" sz="1800" dirty="0" smtClean="0">
                <a:solidFill>
                  <a:schemeClr val="tx1"/>
                </a:solidFill>
              </a:rPr>
              <a:t>Креми, соуси, салати,</a:t>
            </a:r>
            <a:br>
              <a:rPr lang="uk-UA" sz="1800" dirty="0" smtClean="0">
                <a:solidFill>
                  <a:schemeClr val="tx1"/>
                </a:solidFill>
              </a:rPr>
            </a:br>
            <a:r>
              <a:rPr lang="uk-UA" sz="1800" dirty="0" smtClean="0">
                <a:solidFill>
                  <a:schemeClr val="tx1"/>
                </a:solidFill>
              </a:rPr>
              <a:t>Ще - рулети та супи...</a:t>
            </a:r>
            <a:br>
              <a:rPr lang="uk-UA" sz="1800" dirty="0" smtClean="0">
                <a:solidFill>
                  <a:schemeClr val="tx1"/>
                </a:solidFill>
              </a:rPr>
            </a:br>
            <a:r>
              <a:rPr lang="uk-UA" sz="1800" dirty="0" smtClean="0">
                <a:solidFill>
                  <a:schemeClr val="tx1"/>
                </a:solidFill>
              </a:rPr>
              <a:t>В українську теплу хату</a:t>
            </a:r>
            <a:br>
              <a:rPr lang="uk-UA" sz="1800" dirty="0" smtClean="0">
                <a:solidFill>
                  <a:schemeClr val="tx1"/>
                </a:solidFill>
              </a:rPr>
            </a:br>
            <a:r>
              <a:rPr lang="uk-UA" sz="1800" dirty="0" smtClean="0">
                <a:solidFill>
                  <a:schemeClr val="tx1"/>
                </a:solidFill>
              </a:rPr>
              <a:t>Завітай, будь ласка, ти.</a:t>
            </a:r>
            <a:br>
              <a:rPr lang="uk-UA" sz="1800" dirty="0" smtClean="0">
                <a:solidFill>
                  <a:schemeClr val="tx1"/>
                </a:solidFill>
              </a:rPr>
            </a:br>
            <a:r>
              <a:rPr lang="uk-UA" sz="1800" dirty="0" smtClean="0">
                <a:solidFill>
                  <a:schemeClr val="tx1"/>
                </a:solidFill>
              </a:rPr>
              <a:t>Тільки в хаті українській</a:t>
            </a:r>
            <a:br>
              <a:rPr lang="uk-UA" sz="1800" dirty="0" smtClean="0">
                <a:solidFill>
                  <a:schemeClr val="tx1"/>
                </a:solidFill>
              </a:rPr>
            </a:br>
            <a:r>
              <a:rPr lang="uk-UA" sz="1800" dirty="0" smtClean="0">
                <a:solidFill>
                  <a:schemeClr val="tx1"/>
                </a:solidFill>
              </a:rPr>
              <a:t>Покуштуєш диво з див:</a:t>
            </a:r>
            <a:br>
              <a:rPr lang="uk-UA" sz="1800" dirty="0" smtClean="0">
                <a:solidFill>
                  <a:schemeClr val="tx1"/>
                </a:solidFill>
              </a:rPr>
            </a:br>
            <a:r>
              <a:rPr lang="uk-UA" sz="1800" dirty="0" smtClean="0">
                <a:solidFill>
                  <a:schemeClr val="tx1"/>
                </a:solidFill>
              </a:rPr>
              <a:t>Ось півмісяці у мисці, </a:t>
            </a:r>
            <a:br>
              <a:rPr lang="uk-UA" sz="1800" dirty="0" smtClean="0">
                <a:solidFill>
                  <a:schemeClr val="tx1"/>
                </a:solidFill>
              </a:rPr>
            </a:br>
            <a:r>
              <a:rPr lang="uk-UA" sz="1800" dirty="0" smtClean="0">
                <a:solidFill>
                  <a:schemeClr val="tx1"/>
                </a:solidFill>
              </a:rPr>
              <a:t>А над ними в'ється дим,</a:t>
            </a:r>
            <a:br>
              <a:rPr lang="uk-UA" sz="1800" dirty="0" smtClean="0">
                <a:solidFill>
                  <a:schemeClr val="tx1"/>
                </a:solidFill>
              </a:rPr>
            </a:br>
            <a:r>
              <a:rPr lang="uk-UA" sz="1800" dirty="0" smtClean="0">
                <a:solidFill>
                  <a:schemeClr val="tx1"/>
                </a:solidFill>
              </a:rPr>
              <a:t>Бо гарячі - масло тане...</a:t>
            </a:r>
            <a:br>
              <a:rPr lang="uk-UA" sz="1800" dirty="0" smtClean="0">
                <a:solidFill>
                  <a:schemeClr val="tx1"/>
                </a:solidFill>
              </a:rPr>
            </a:br>
            <a:r>
              <a:rPr lang="uk-UA" sz="1800" dirty="0" smtClean="0">
                <a:solidFill>
                  <a:schemeClr val="tx1"/>
                </a:solidFill>
              </a:rPr>
              <a:t>Чи ж ви знаєте, що це?</a:t>
            </a:r>
            <a:br>
              <a:rPr lang="uk-UA" sz="1800" dirty="0" smtClean="0">
                <a:solidFill>
                  <a:schemeClr val="tx1"/>
                </a:solidFill>
              </a:rPr>
            </a:br>
            <a:r>
              <a:rPr lang="uk-UA" sz="1800" dirty="0" smtClean="0">
                <a:solidFill>
                  <a:schemeClr val="tx1"/>
                </a:solidFill>
              </a:rPr>
              <a:t>Це - вареники в сметані, </a:t>
            </a:r>
            <a:br>
              <a:rPr lang="uk-UA" sz="1800" dirty="0" smtClean="0">
                <a:solidFill>
                  <a:schemeClr val="tx1"/>
                </a:solidFill>
              </a:rPr>
            </a:br>
            <a:r>
              <a:rPr lang="uk-UA" sz="1800" dirty="0" smtClean="0">
                <a:solidFill>
                  <a:schemeClr val="tx1"/>
                </a:solidFill>
              </a:rPr>
              <a:t>Найсмачніші над усе!</a:t>
            </a:r>
            <a:br>
              <a:rPr lang="uk-UA" sz="1800" dirty="0" smtClean="0">
                <a:solidFill>
                  <a:schemeClr val="tx1"/>
                </a:solidFill>
              </a:rPr>
            </a:br>
            <a:r>
              <a:rPr lang="uk-UA" sz="1800" dirty="0" smtClean="0">
                <a:solidFill>
                  <a:schemeClr val="tx1"/>
                </a:solidFill>
              </a:rPr>
              <a:t>Українці! Пригадаймо,</a:t>
            </a:r>
            <a:br>
              <a:rPr lang="uk-UA" sz="1800" dirty="0" smtClean="0">
                <a:solidFill>
                  <a:schemeClr val="tx1"/>
                </a:solidFill>
              </a:rPr>
            </a:br>
            <a:r>
              <a:rPr lang="uk-UA" sz="1800" dirty="0" smtClean="0">
                <a:solidFill>
                  <a:schemeClr val="tx1"/>
                </a:solidFill>
              </a:rPr>
              <a:t>З чим вареники в нас є?</a:t>
            </a:r>
            <a:br>
              <a:rPr lang="uk-UA" sz="1800" dirty="0" smtClean="0">
                <a:solidFill>
                  <a:schemeClr val="tx1"/>
                </a:solidFill>
              </a:rPr>
            </a:br>
            <a:r>
              <a:rPr lang="uk-UA" sz="1800" dirty="0" smtClean="0">
                <a:solidFill>
                  <a:schemeClr val="tx1"/>
                </a:solidFill>
              </a:rPr>
              <a:t>Знає кожна господиня,</a:t>
            </a:r>
            <a:br>
              <a:rPr lang="uk-UA" sz="1800" dirty="0" smtClean="0">
                <a:solidFill>
                  <a:schemeClr val="tx1"/>
                </a:solidFill>
              </a:rPr>
            </a:br>
            <a:r>
              <a:rPr lang="uk-UA" sz="1800" dirty="0" smtClean="0">
                <a:solidFill>
                  <a:schemeClr val="tx1"/>
                </a:solidFill>
              </a:rPr>
              <a:t>Що до столу подає.</a:t>
            </a:r>
            <a:br>
              <a:rPr lang="uk-UA" sz="1800" dirty="0" smtClean="0">
                <a:solidFill>
                  <a:schemeClr val="tx1"/>
                </a:solidFill>
              </a:rPr>
            </a:br>
            <a:r>
              <a:rPr lang="uk-UA" sz="1800" dirty="0" smtClean="0">
                <a:solidFill>
                  <a:schemeClr val="tx1"/>
                </a:solidFill>
              </a:rPr>
              <a:t>З сиром ось жовтіють в мисці,</a:t>
            </a:r>
            <a:br>
              <a:rPr lang="uk-UA" sz="1800" dirty="0" smtClean="0">
                <a:solidFill>
                  <a:schemeClr val="tx1"/>
                </a:solidFill>
              </a:rPr>
            </a:br>
            <a:r>
              <a:rPr lang="uk-UA" sz="1800" dirty="0" smtClean="0">
                <a:solidFill>
                  <a:schemeClr val="tx1"/>
                </a:solidFill>
              </a:rPr>
              <a:t>І з картоплею киплять...</a:t>
            </a:r>
            <a:br>
              <a:rPr lang="uk-UA" sz="1800" dirty="0" smtClean="0">
                <a:solidFill>
                  <a:schemeClr val="tx1"/>
                </a:solidFill>
              </a:rPr>
            </a:br>
            <a:r>
              <a:rPr lang="uk-UA" sz="1800" dirty="0" smtClean="0">
                <a:solidFill>
                  <a:schemeClr val="tx1"/>
                </a:solidFill>
              </a:rPr>
              <a:t>Полюбляють українці </a:t>
            </a:r>
            <a:br>
              <a:rPr lang="uk-UA" sz="1800" dirty="0" smtClean="0">
                <a:solidFill>
                  <a:schemeClr val="tx1"/>
                </a:solidFill>
              </a:rPr>
            </a:br>
            <a:r>
              <a:rPr lang="uk-UA" sz="1800" dirty="0" smtClean="0">
                <a:solidFill>
                  <a:schemeClr val="tx1"/>
                </a:solidFill>
              </a:rPr>
              <a:t>За столом </a:t>
            </a:r>
            <a:r>
              <a:rPr lang="uk-UA" sz="1800" dirty="0" err="1" smtClean="0">
                <a:solidFill>
                  <a:schemeClr val="tx1"/>
                </a:solidFill>
              </a:rPr>
              <a:t>поласувать</a:t>
            </a:r>
            <a:r>
              <a:rPr lang="uk-UA" sz="1800" dirty="0" smtClean="0">
                <a:solidFill>
                  <a:schemeClr val="tx1"/>
                </a:solidFill>
              </a:rPr>
              <a:t>.</a:t>
            </a:r>
            <a:br>
              <a:rPr lang="uk-UA" sz="1800" dirty="0" smtClean="0">
                <a:solidFill>
                  <a:schemeClr val="tx1"/>
                </a:solidFill>
              </a:rPr>
            </a:br>
            <a:r>
              <a:rPr lang="uk-UA" sz="1800" dirty="0" smtClean="0">
                <a:solidFill>
                  <a:schemeClr val="tx1"/>
                </a:solidFill>
              </a:rPr>
              <a:t>Ще з капустою </a:t>
            </a:r>
            <a:r>
              <a:rPr lang="uk-UA" sz="1800" dirty="0" err="1" smtClean="0">
                <a:solidFill>
                  <a:schemeClr val="tx1"/>
                </a:solidFill>
              </a:rPr>
              <a:t>наварим</a:t>
            </a:r>
            <a:r>
              <a:rPr lang="uk-UA" sz="1800" dirty="0" smtClean="0">
                <a:solidFill>
                  <a:schemeClr val="tx1"/>
                </a:solidFill>
              </a:rPr>
              <a:t>,</a:t>
            </a:r>
            <a:br>
              <a:rPr lang="uk-UA" sz="1800" dirty="0" smtClean="0">
                <a:solidFill>
                  <a:schemeClr val="tx1"/>
                </a:solidFill>
              </a:rPr>
            </a:br>
            <a:r>
              <a:rPr lang="uk-UA" sz="1800" dirty="0" smtClean="0">
                <a:solidFill>
                  <a:schemeClr val="tx1"/>
                </a:solidFill>
              </a:rPr>
              <a:t>Та з грибами - пахнуть як!</a:t>
            </a:r>
            <a:br>
              <a:rPr lang="uk-UA" sz="1800" dirty="0" smtClean="0">
                <a:solidFill>
                  <a:schemeClr val="tx1"/>
                </a:solidFill>
              </a:rPr>
            </a:br>
            <a:r>
              <a:rPr lang="uk-UA" sz="1800" dirty="0" smtClean="0">
                <a:solidFill>
                  <a:schemeClr val="tx1"/>
                </a:solidFill>
              </a:rPr>
              <a:t>Поласуємо ми з вами, </a:t>
            </a:r>
            <a:br>
              <a:rPr lang="uk-UA" sz="1800" dirty="0" smtClean="0">
                <a:solidFill>
                  <a:schemeClr val="tx1"/>
                </a:solidFill>
              </a:rPr>
            </a:br>
            <a:r>
              <a:rPr lang="uk-UA" sz="1800" dirty="0" smtClean="0">
                <a:solidFill>
                  <a:schemeClr val="tx1"/>
                </a:solidFill>
              </a:rPr>
              <a:t>Поласуємо - ще й як!</a:t>
            </a:r>
            <a:br>
              <a:rPr lang="uk-UA" sz="1800" dirty="0" smtClean="0">
                <a:solidFill>
                  <a:schemeClr val="tx1"/>
                </a:solidFill>
              </a:rPr>
            </a:br>
            <a:r>
              <a:rPr lang="uk-UA" sz="1800" dirty="0" smtClean="0">
                <a:solidFill>
                  <a:schemeClr val="tx1"/>
                </a:solidFill>
              </a:rPr>
              <a:t>Ще ж і з вишнями не їли,</a:t>
            </a:r>
            <a:br>
              <a:rPr lang="uk-UA" sz="1800" dirty="0" smtClean="0">
                <a:solidFill>
                  <a:schemeClr val="tx1"/>
                </a:solidFill>
              </a:rPr>
            </a:br>
            <a:r>
              <a:rPr lang="uk-UA" sz="1800" dirty="0" smtClean="0">
                <a:solidFill>
                  <a:schemeClr val="tx1"/>
                </a:solidFill>
              </a:rPr>
              <a:t>З полуницями беріть!</a:t>
            </a:r>
            <a:br>
              <a:rPr lang="uk-UA" sz="1800" dirty="0" smtClean="0">
                <a:solidFill>
                  <a:schemeClr val="tx1"/>
                </a:solidFill>
              </a:rPr>
            </a:br>
            <a:r>
              <a:rPr lang="uk-UA" sz="1800" dirty="0" smtClean="0">
                <a:solidFill>
                  <a:schemeClr val="tx1"/>
                </a:solidFill>
              </a:rPr>
              <a:t>Ми вареників зварили -</a:t>
            </a:r>
            <a:br>
              <a:rPr lang="uk-UA" sz="1800" dirty="0" smtClean="0">
                <a:solidFill>
                  <a:schemeClr val="tx1"/>
                </a:solidFill>
              </a:rPr>
            </a:br>
            <a:r>
              <a:rPr lang="uk-UA" sz="1800" dirty="0" smtClean="0">
                <a:solidFill>
                  <a:schemeClr val="tx1"/>
                </a:solidFill>
              </a:rPr>
              <a:t>Оце диво на весь світ!</a:t>
            </a:r>
            <a:br>
              <a:rPr lang="uk-UA" sz="1800" dirty="0" smtClean="0">
                <a:solidFill>
                  <a:schemeClr val="tx1"/>
                </a:solidFill>
              </a:rPr>
            </a:br>
            <a:r>
              <a:rPr lang="uk-UA" sz="1800" dirty="0" smtClean="0">
                <a:solidFill>
                  <a:schemeClr val="tx1"/>
                </a:solidFill>
              </a:rPr>
              <a:t>З м'ясом, з рибою, з горохом,</a:t>
            </a:r>
            <a:br>
              <a:rPr lang="uk-UA" sz="1800" dirty="0" smtClean="0">
                <a:solidFill>
                  <a:schemeClr val="tx1"/>
                </a:solidFill>
              </a:rPr>
            </a:br>
            <a:r>
              <a:rPr lang="uk-UA" sz="1800" dirty="0" smtClean="0">
                <a:solidFill>
                  <a:schemeClr val="tx1"/>
                </a:solidFill>
              </a:rPr>
              <a:t>Ось ще з маком та пшоном.</a:t>
            </a:r>
            <a:br>
              <a:rPr lang="uk-UA" sz="1800" dirty="0" smtClean="0">
                <a:solidFill>
                  <a:schemeClr val="tx1"/>
                </a:solidFill>
              </a:rPr>
            </a:br>
            <a:r>
              <a:rPr lang="uk-UA" sz="1800" dirty="0" smtClean="0">
                <a:solidFill>
                  <a:schemeClr val="tx1"/>
                </a:solidFill>
              </a:rPr>
              <a:t>Ще посидьте з нами трохи,</a:t>
            </a:r>
            <a:br>
              <a:rPr lang="uk-UA" sz="1800" dirty="0" smtClean="0">
                <a:solidFill>
                  <a:schemeClr val="tx1"/>
                </a:solidFill>
              </a:rPr>
            </a:br>
            <a:r>
              <a:rPr lang="uk-UA" sz="1800" dirty="0" smtClean="0">
                <a:solidFill>
                  <a:schemeClr val="tx1"/>
                </a:solidFill>
              </a:rPr>
              <a:t>В нашій хаті за столом.</a:t>
            </a:r>
            <a:br>
              <a:rPr lang="uk-UA" sz="1800" dirty="0" smtClean="0">
                <a:solidFill>
                  <a:schemeClr val="tx1"/>
                </a:solidFill>
              </a:rPr>
            </a:br>
            <a:r>
              <a:rPr lang="uk-UA" sz="1800" dirty="0" smtClean="0">
                <a:solidFill>
                  <a:schemeClr val="tx1"/>
                </a:solidFill>
              </a:rPr>
              <a:t>Є вареники у хаті - </a:t>
            </a:r>
            <a:br>
              <a:rPr lang="uk-UA" sz="1800" dirty="0" smtClean="0">
                <a:solidFill>
                  <a:schemeClr val="tx1"/>
                </a:solidFill>
              </a:rPr>
            </a:br>
            <a:r>
              <a:rPr lang="uk-UA" sz="1800" dirty="0" smtClean="0">
                <a:solidFill>
                  <a:schemeClr val="tx1"/>
                </a:solidFill>
              </a:rPr>
              <a:t>В Україні все гаразд:</a:t>
            </a:r>
            <a:br>
              <a:rPr lang="uk-UA" sz="1800" dirty="0" smtClean="0">
                <a:solidFill>
                  <a:schemeClr val="tx1"/>
                </a:solidFill>
              </a:rPr>
            </a:br>
            <a:r>
              <a:rPr lang="uk-UA" sz="1800" dirty="0" smtClean="0">
                <a:solidFill>
                  <a:schemeClr val="tx1"/>
                </a:solidFill>
              </a:rPr>
              <a:t>Всі - щасливі і багаті,</a:t>
            </a:r>
            <a:br>
              <a:rPr lang="uk-UA" sz="1800" dirty="0" smtClean="0">
                <a:solidFill>
                  <a:schemeClr val="tx1"/>
                </a:solidFill>
              </a:rPr>
            </a:br>
            <a:r>
              <a:rPr lang="uk-UA" sz="1800" dirty="0" smtClean="0">
                <a:solidFill>
                  <a:schemeClr val="tx1"/>
                </a:solidFill>
              </a:rPr>
              <a:t>Щедре сонце світить в нас!</a:t>
            </a:r>
            <a:br>
              <a:rPr lang="uk-UA" sz="1800" dirty="0" smtClean="0">
                <a:solidFill>
                  <a:schemeClr val="tx1"/>
                </a:solidFill>
              </a:rPr>
            </a:br>
            <a:r>
              <a:rPr lang="uk-UA" sz="1800" dirty="0" smtClean="0">
                <a:solidFill>
                  <a:schemeClr val="tx1"/>
                </a:solidFill>
              </a:rPr>
              <a:t>Слава хаті українській,</a:t>
            </a:r>
            <a:br>
              <a:rPr lang="uk-UA" sz="1800" dirty="0" smtClean="0">
                <a:solidFill>
                  <a:schemeClr val="tx1"/>
                </a:solidFill>
              </a:rPr>
            </a:br>
            <a:r>
              <a:rPr lang="uk-UA" sz="1800" dirty="0" smtClean="0">
                <a:solidFill>
                  <a:schemeClr val="tx1"/>
                </a:solidFill>
              </a:rPr>
              <a:t>Слава нашій всій землі,</a:t>
            </a:r>
            <a:br>
              <a:rPr lang="uk-UA" sz="1800" dirty="0" smtClean="0">
                <a:solidFill>
                  <a:schemeClr val="tx1"/>
                </a:solidFill>
              </a:rPr>
            </a:br>
            <a:r>
              <a:rPr lang="uk-UA" sz="1800" dirty="0" smtClean="0">
                <a:solidFill>
                  <a:schemeClr val="tx1"/>
                </a:solidFill>
              </a:rPr>
              <a:t>І вареникам у мисці,</a:t>
            </a:r>
            <a:br>
              <a:rPr lang="uk-UA" sz="1800" dirty="0" smtClean="0">
                <a:solidFill>
                  <a:schemeClr val="tx1"/>
                </a:solidFill>
              </a:rPr>
            </a:br>
            <a:r>
              <a:rPr lang="uk-UA" sz="1800" dirty="0" smtClean="0">
                <a:solidFill>
                  <a:schemeClr val="tx1"/>
                </a:solidFill>
              </a:rPr>
              <a:t>Що на нашому столі!</a:t>
            </a:r>
            <a:endParaRPr lang="uk-UA" sz="1800" dirty="0">
              <a:solidFill>
                <a:schemeClr val="tx1"/>
              </a:solidFill>
            </a:endParaRPr>
          </a:p>
        </p:txBody>
      </p:sp>
    </p:spTree>
    <p:extLst>
      <p:ext uri="{BB962C8B-B14F-4D97-AF65-F5344CB8AC3E}">
        <p14:creationId xmlns:p14="http://schemas.microsoft.com/office/powerpoint/2010/main" xmlns="" val="3201364572"/>
      </p:ext>
    </p:extLst>
  </p:cSld>
  <p:clrMapOvr>
    <a:masterClrMapping/>
  </p:clrMapOvr>
  <mc:AlternateContent xmlns:mc="http://schemas.openxmlformats.org/markup-compatibility/2006">
    <mc:Choice xmlns:p14="http://schemas.microsoft.com/office/powerpoint/2010/main" xmlns="" Requires="p14">
      <p:transition p14:dur="10">
        <p:fade thruBlk="1"/>
      </p:transition>
    </mc:Choice>
    <mc:Fallback>
      <p:transition>
        <p:fade thruBlk="1"/>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66147"/>
            <a:ext cx="2581275" cy="1771650"/>
          </a:xfrm>
          <a:prstGeom prst="rect">
            <a:avLst/>
          </a:prstGeom>
          <a:effectLst>
            <a:softEdge rad="1270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584618">
            <a:off x="412411" y="4500495"/>
            <a:ext cx="2600325" cy="1752600"/>
          </a:xfrm>
          <a:prstGeom prst="rect">
            <a:avLst/>
          </a:prstGeom>
          <a:effectLst>
            <a:softEdge rad="127000"/>
          </a:effectLst>
        </p:spPr>
      </p:pic>
      <p:pic>
        <p:nvPicPr>
          <p:cNvPr id="9" name="Рисунок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076699">
            <a:off x="6504756" y="4925686"/>
            <a:ext cx="2628900" cy="1743075"/>
          </a:xfrm>
          <a:prstGeom prst="rect">
            <a:avLst/>
          </a:prstGeom>
          <a:effectLst>
            <a:softEdge rad="127000"/>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20476601">
            <a:off x="6445723" y="180907"/>
            <a:ext cx="2466975" cy="1847850"/>
          </a:xfrm>
          <a:prstGeom prst="rect">
            <a:avLst/>
          </a:prstGeom>
          <a:effectLst>
            <a:softEdge rad="127000"/>
          </a:effectLst>
        </p:spPr>
      </p:pic>
      <p:pic>
        <p:nvPicPr>
          <p:cNvPr id="10" name="Рисунок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740972" y="4873298"/>
            <a:ext cx="2466975" cy="1847850"/>
          </a:xfrm>
          <a:prstGeom prst="rect">
            <a:avLst/>
          </a:prstGeom>
          <a:effectLst>
            <a:softEdge rad="127000"/>
          </a:effectLst>
        </p:spPr>
      </p:pic>
      <p:pic>
        <p:nvPicPr>
          <p:cNvPr id="11" name="Рисунок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262311" y="76131"/>
            <a:ext cx="2619375" cy="1743075"/>
          </a:xfrm>
          <a:prstGeom prst="rect">
            <a:avLst/>
          </a:prstGeom>
        </p:spPr>
      </p:pic>
      <p:sp>
        <p:nvSpPr>
          <p:cNvPr id="5" name="Заголовок 4"/>
          <p:cNvSpPr>
            <a:spLocks noGrp="1"/>
          </p:cNvSpPr>
          <p:nvPr>
            <p:ph type="title"/>
          </p:nvPr>
        </p:nvSpPr>
        <p:spPr>
          <a:xfrm>
            <a:off x="369586" y="2852936"/>
            <a:ext cx="8404824" cy="1640712"/>
          </a:xfrm>
        </p:spPr>
        <p:txBody>
          <a:bodyPr>
            <a:normAutofit fontScale="90000"/>
          </a:bodyPr>
          <a:lstStyle/>
          <a:p>
            <a:pPr algn="ctr"/>
            <a:r>
              <a:rPr lang="uk-UA" sz="53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Звичаї та обряди пов’язані з варениками</a:t>
            </a:r>
            <a:r>
              <a:rPr lang="en-US" dirty="0"/>
              <a:t/>
            </a:r>
            <a:br>
              <a:rPr lang="en-US" dirty="0"/>
            </a:br>
            <a:endParaRPr lang="uk-UA" dirty="0">
              <a:solidFill>
                <a:srgbClr val="FF3300"/>
              </a:solidFill>
            </a:endParaRPr>
          </a:p>
        </p:txBody>
      </p:sp>
    </p:spTree>
    <p:extLst>
      <p:ext uri="{BB962C8B-B14F-4D97-AF65-F5344CB8AC3E}">
        <p14:creationId xmlns:p14="http://schemas.microsoft.com/office/powerpoint/2010/main" xmlns="" val="197140046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780928"/>
            <a:ext cx="7126680" cy="1056884"/>
          </a:xfrm>
        </p:spPr>
        <p:txBody>
          <a:bodyPr>
            <a:noAutofit/>
          </a:bodyPr>
          <a:lstStyle/>
          <a:p>
            <a:pPr algn="ctr"/>
            <a:r>
              <a:rPr lang="uk-UA" sz="9600" smtClean="0">
                <a:solidFill>
                  <a:schemeClr val="accent6">
                    <a:lumMod val="50000"/>
                  </a:schemeClr>
                </a:solidFill>
              </a:rPr>
              <a:t>Загадки </a:t>
            </a:r>
            <a:endParaRPr lang="uk-UA" sz="9600">
              <a:solidFill>
                <a:schemeClr val="accent6">
                  <a:lumMod val="50000"/>
                </a:schemeClr>
              </a:solidFill>
            </a:endParaRPr>
          </a:p>
        </p:txBody>
      </p:sp>
    </p:spTree>
    <p:extLst>
      <p:ext uri="{BB962C8B-B14F-4D97-AF65-F5344CB8AC3E}">
        <p14:creationId xmlns:p14="http://schemas.microsoft.com/office/powerpoint/2010/main" xmlns="" val="259826960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295" y="651040"/>
            <a:ext cx="7126680" cy="5874304"/>
          </a:xfrm>
        </p:spPr>
        <p:txBody>
          <a:bodyPr>
            <a:normAutofit fontScale="90000"/>
          </a:bodyPr>
          <a:lstStyle/>
          <a:p>
            <a:pPr algn="ctr"/>
            <a:r>
              <a:rPr lang="uk-UA" dirty="0" smtClean="0">
                <a:solidFill>
                  <a:schemeClr val="tx1"/>
                </a:solidFill>
              </a:rPr>
              <a:t>Місили, </a:t>
            </a:r>
            <a:r>
              <a:rPr lang="uk-UA" dirty="0" err="1" smtClean="0">
                <a:solidFill>
                  <a:schemeClr val="tx1"/>
                </a:solidFill>
              </a:rPr>
              <a:t>місили</a:t>
            </a:r>
            <a:r>
              <a:rPr lang="uk-UA" dirty="0" smtClean="0">
                <a:solidFill>
                  <a:schemeClr val="tx1"/>
                </a:solidFill>
              </a:rPr>
              <a:t>,</a:t>
            </a:r>
            <a:br>
              <a:rPr lang="uk-UA" dirty="0" smtClean="0">
                <a:solidFill>
                  <a:schemeClr val="tx1"/>
                </a:solidFill>
              </a:rPr>
            </a:br>
            <a:r>
              <a:rPr lang="uk-UA" dirty="0" smtClean="0">
                <a:solidFill>
                  <a:schemeClr val="tx1"/>
                </a:solidFill>
              </a:rPr>
              <a:t>Ліпили, </a:t>
            </a:r>
            <a:r>
              <a:rPr lang="uk-UA" dirty="0" err="1" smtClean="0">
                <a:solidFill>
                  <a:schemeClr val="tx1"/>
                </a:solidFill>
              </a:rPr>
              <a:t>ліпили</a:t>
            </a:r>
            <a:r>
              <a:rPr lang="uk-UA" dirty="0" smtClean="0">
                <a:solidFill>
                  <a:schemeClr val="tx1"/>
                </a:solidFill>
              </a:rPr>
              <a:t>,</a:t>
            </a:r>
            <a:br>
              <a:rPr lang="uk-UA" dirty="0" smtClean="0">
                <a:solidFill>
                  <a:schemeClr val="tx1"/>
                </a:solidFill>
              </a:rPr>
            </a:br>
            <a:r>
              <a:rPr lang="uk-UA" dirty="0" smtClean="0">
                <a:solidFill>
                  <a:schemeClr val="tx1"/>
                </a:solidFill>
              </a:rPr>
              <a:t>А тоді — </a:t>
            </a:r>
            <a:r>
              <a:rPr lang="uk-UA" dirty="0" err="1" smtClean="0">
                <a:solidFill>
                  <a:schemeClr val="tx1"/>
                </a:solidFill>
              </a:rPr>
              <a:t>хіп</a:t>
            </a:r>
            <a:r>
              <a:rPr lang="uk-UA" dirty="0" smtClean="0">
                <a:solidFill>
                  <a:schemeClr val="tx1"/>
                </a:solidFill>
              </a:rPr>
              <a:t>! —</a:t>
            </a:r>
            <a:br>
              <a:rPr lang="uk-UA" dirty="0" smtClean="0">
                <a:solidFill>
                  <a:schemeClr val="tx1"/>
                </a:solidFill>
              </a:rPr>
            </a:br>
            <a:r>
              <a:rPr lang="uk-UA" dirty="0" smtClean="0">
                <a:solidFill>
                  <a:schemeClr val="tx1"/>
                </a:solidFill>
              </a:rPr>
              <a:t>Та в окріп!</a:t>
            </a:r>
            <a:br>
              <a:rPr lang="uk-UA" dirty="0" smtClean="0">
                <a:solidFill>
                  <a:schemeClr val="tx1"/>
                </a:solidFill>
              </a:rPr>
            </a:br>
            <a:r>
              <a:rPr lang="uk-UA" dirty="0" smtClean="0">
                <a:solidFill>
                  <a:schemeClr val="tx1"/>
                </a:solidFill>
              </a:rPr>
              <a:t>А вже на останку —</a:t>
            </a:r>
            <a:br>
              <a:rPr lang="uk-UA" dirty="0" smtClean="0">
                <a:solidFill>
                  <a:schemeClr val="tx1"/>
                </a:solidFill>
              </a:rPr>
            </a:br>
            <a:r>
              <a:rPr lang="uk-UA" dirty="0" smtClean="0">
                <a:solidFill>
                  <a:schemeClr val="tx1"/>
                </a:solidFill>
              </a:rPr>
              <a:t>В масло та сметанку.</a:t>
            </a:r>
            <a:br>
              <a:rPr lang="uk-UA" dirty="0" smtClean="0">
                <a:solidFill>
                  <a:schemeClr val="tx1"/>
                </a:solidFill>
              </a:rPr>
            </a:br>
            <a:r>
              <a:rPr lang="uk-UA" dirty="0" smtClean="0">
                <a:solidFill>
                  <a:schemeClr val="tx1"/>
                </a:solidFill>
              </a:rPr>
              <a:t>Хто зуміє відгадати,</a:t>
            </a:r>
            <a:br>
              <a:rPr lang="uk-UA" dirty="0" smtClean="0">
                <a:solidFill>
                  <a:schemeClr val="tx1"/>
                </a:solidFill>
              </a:rPr>
            </a:br>
            <a:r>
              <a:rPr lang="uk-UA" dirty="0" smtClean="0">
                <a:solidFill>
                  <a:schemeClr val="tx1"/>
                </a:solidFill>
              </a:rPr>
              <a:t>Того </a:t>
            </a:r>
            <a:r>
              <a:rPr lang="uk-UA" dirty="0" err="1" smtClean="0">
                <a:solidFill>
                  <a:schemeClr val="tx1"/>
                </a:solidFill>
              </a:rPr>
              <a:t>будем</a:t>
            </a:r>
            <a:r>
              <a:rPr lang="uk-UA" dirty="0" smtClean="0">
                <a:solidFill>
                  <a:schemeClr val="tx1"/>
                </a:solidFill>
              </a:rPr>
              <a:t> частувати.</a:t>
            </a:r>
            <a:br>
              <a:rPr lang="uk-UA" dirty="0" smtClean="0">
                <a:solidFill>
                  <a:schemeClr val="tx1"/>
                </a:solidFill>
              </a:rPr>
            </a:br>
            <a:endParaRPr lang="uk-UA" dirty="0">
              <a:solidFill>
                <a:schemeClr val="tx1"/>
              </a:solidFill>
            </a:endParaRPr>
          </a:p>
        </p:txBody>
      </p:sp>
    </p:spTree>
    <p:extLst>
      <p:ext uri="{BB962C8B-B14F-4D97-AF65-F5344CB8AC3E}">
        <p14:creationId xmlns:p14="http://schemas.microsoft.com/office/powerpoint/2010/main" xmlns="" val="170368890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44824"/>
            <a:ext cx="7126680" cy="3024336"/>
          </a:xfrm>
        </p:spPr>
        <p:txBody>
          <a:bodyPr>
            <a:normAutofit/>
          </a:bodyPr>
          <a:lstStyle/>
          <a:p>
            <a:pPr algn="ctr"/>
            <a:r>
              <a:rPr lang="uk-UA" dirty="0" smtClean="0">
                <a:solidFill>
                  <a:schemeClr val="tx1"/>
                </a:solidFill>
              </a:rPr>
              <a:t>Довго з тіста їх ліпили,</a:t>
            </a:r>
            <a:br>
              <a:rPr lang="uk-UA" dirty="0" smtClean="0">
                <a:solidFill>
                  <a:schemeClr val="tx1"/>
                </a:solidFill>
              </a:rPr>
            </a:br>
            <a:r>
              <a:rPr lang="uk-UA" dirty="0" smtClean="0">
                <a:solidFill>
                  <a:schemeClr val="tx1"/>
                </a:solidFill>
              </a:rPr>
              <a:t>у окропі поварили.</a:t>
            </a:r>
            <a:br>
              <a:rPr lang="uk-UA" dirty="0" smtClean="0">
                <a:solidFill>
                  <a:schemeClr val="tx1"/>
                </a:solidFill>
              </a:rPr>
            </a:br>
            <a:r>
              <a:rPr lang="uk-UA" dirty="0" smtClean="0">
                <a:solidFill>
                  <a:schemeClr val="tx1"/>
                </a:solidFill>
              </a:rPr>
              <a:t>Потім дружно ласували,</a:t>
            </a:r>
            <a:br>
              <a:rPr lang="uk-UA" dirty="0" smtClean="0">
                <a:solidFill>
                  <a:schemeClr val="tx1"/>
                </a:solidFill>
              </a:rPr>
            </a:br>
            <a:r>
              <a:rPr lang="uk-UA" dirty="0" smtClean="0">
                <a:solidFill>
                  <a:schemeClr val="tx1"/>
                </a:solidFill>
              </a:rPr>
              <a:t>ще й сметанки додавали.  </a:t>
            </a:r>
            <a:endParaRPr lang="uk-UA" dirty="0">
              <a:solidFill>
                <a:schemeClr val="tx1"/>
              </a:solidFill>
            </a:endParaRPr>
          </a:p>
        </p:txBody>
      </p:sp>
    </p:spTree>
    <p:extLst>
      <p:ext uri="{BB962C8B-B14F-4D97-AF65-F5344CB8AC3E}">
        <p14:creationId xmlns:p14="http://schemas.microsoft.com/office/powerpoint/2010/main" xmlns="" val="313541271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268760"/>
            <a:ext cx="7126680" cy="3528392"/>
          </a:xfrm>
        </p:spPr>
        <p:txBody>
          <a:bodyPr/>
          <a:lstStyle/>
          <a:p>
            <a:pPr algn="ctr"/>
            <a:r>
              <a:rPr lang="uk-UA" dirty="0" smtClean="0">
                <a:solidFill>
                  <a:schemeClr val="tx1"/>
                </a:solidFill>
              </a:rPr>
              <a:t>Є із сиром, із грибами,</a:t>
            </a:r>
            <a:br>
              <a:rPr lang="uk-UA" dirty="0" smtClean="0">
                <a:solidFill>
                  <a:schemeClr val="tx1"/>
                </a:solidFill>
              </a:rPr>
            </a:br>
            <a:r>
              <a:rPr lang="uk-UA" dirty="0" smtClean="0">
                <a:solidFill>
                  <a:schemeClr val="tx1"/>
                </a:solidFill>
              </a:rPr>
              <a:t>Із чорницею, вишнями.</a:t>
            </a:r>
            <a:br>
              <a:rPr lang="uk-UA" dirty="0" smtClean="0">
                <a:solidFill>
                  <a:schemeClr val="tx1"/>
                </a:solidFill>
              </a:rPr>
            </a:br>
            <a:r>
              <a:rPr lang="uk-UA" dirty="0" smtClean="0">
                <a:solidFill>
                  <a:schemeClr val="tx1"/>
                </a:solidFill>
              </a:rPr>
              <a:t>Можна цукром посмачити,</a:t>
            </a:r>
            <a:br>
              <a:rPr lang="uk-UA" dirty="0" smtClean="0">
                <a:solidFill>
                  <a:schemeClr val="tx1"/>
                </a:solidFill>
              </a:rPr>
            </a:br>
            <a:r>
              <a:rPr lang="uk-UA" dirty="0" smtClean="0">
                <a:solidFill>
                  <a:schemeClr val="tx1"/>
                </a:solidFill>
              </a:rPr>
              <a:t>Чи сметаною полити.</a:t>
            </a:r>
            <a:endParaRPr lang="uk-UA" dirty="0">
              <a:solidFill>
                <a:schemeClr val="tx1"/>
              </a:solidFill>
            </a:endParaRPr>
          </a:p>
        </p:txBody>
      </p:sp>
    </p:spTree>
    <p:extLst>
      <p:ext uri="{BB962C8B-B14F-4D97-AF65-F5344CB8AC3E}">
        <p14:creationId xmlns:p14="http://schemas.microsoft.com/office/powerpoint/2010/main" xmlns="" val="120200831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294" y="651040"/>
            <a:ext cx="8500185" cy="5658280"/>
          </a:xfrm>
        </p:spPr>
        <p:txBody>
          <a:bodyPr>
            <a:normAutofit/>
          </a:bodyPr>
          <a:lstStyle/>
          <a:p>
            <a:pPr algn="ctr"/>
            <a:r>
              <a:rPr lang="uk-UA" dirty="0" smtClean="0">
                <a:solidFill>
                  <a:schemeClr val="tx1"/>
                </a:solidFill>
              </a:rPr>
              <a:t>Тільки в хаті українській Покуштуєш диво з див: </a:t>
            </a:r>
            <a:br>
              <a:rPr lang="uk-UA" dirty="0" smtClean="0">
                <a:solidFill>
                  <a:schemeClr val="tx1"/>
                </a:solidFill>
              </a:rPr>
            </a:br>
            <a:r>
              <a:rPr lang="uk-UA" dirty="0" smtClean="0">
                <a:solidFill>
                  <a:schemeClr val="tx1"/>
                </a:solidFill>
              </a:rPr>
              <a:t>Ось півмісяці у мисці, </a:t>
            </a:r>
            <a:br>
              <a:rPr lang="uk-UA" dirty="0" smtClean="0">
                <a:solidFill>
                  <a:schemeClr val="tx1"/>
                </a:solidFill>
              </a:rPr>
            </a:br>
            <a:r>
              <a:rPr lang="uk-UA" dirty="0" smtClean="0">
                <a:solidFill>
                  <a:schemeClr val="tx1"/>
                </a:solidFill>
              </a:rPr>
              <a:t>А над ними в'ється дим, </a:t>
            </a:r>
            <a:br>
              <a:rPr lang="uk-UA" dirty="0" smtClean="0">
                <a:solidFill>
                  <a:schemeClr val="tx1"/>
                </a:solidFill>
              </a:rPr>
            </a:br>
            <a:r>
              <a:rPr lang="uk-UA" dirty="0" smtClean="0">
                <a:solidFill>
                  <a:schemeClr val="tx1"/>
                </a:solidFill>
              </a:rPr>
              <a:t>Бо гарячі - масло тане... </a:t>
            </a:r>
            <a:br>
              <a:rPr lang="uk-UA" dirty="0" smtClean="0">
                <a:solidFill>
                  <a:schemeClr val="tx1"/>
                </a:solidFill>
              </a:rPr>
            </a:br>
            <a:r>
              <a:rPr lang="uk-UA" dirty="0" smtClean="0">
                <a:solidFill>
                  <a:schemeClr val="tx1"/>
                </a:solidFill>
              </a:rPr>
              <a:t>Чи ж ви знаєте, що це? </a:t>
            </a:r>
            <a:br>
              <a:rPr lang="uk-UA" dirty="0" smtClean="0">
                <a:solidFill>
                  <a:schemeClr val="tx1"/>
                </a:solidFill>
              </a:rPr>
            </a:br>
            <a:endParaRPr lang="uk-UA" dirty="0">
              <a:solidFill>
                <a:schemeClr val="tx1"/>
              </a:solidFill>
            </a:endParaRPr>
          </a:p>
        </p:txBody>
      </p:sp>
    </p:spTree>
    <p:extLst>
      <p:ext uri="{BB962C8B-B14F-4D97-AF65-F5344CB8AC3E}">
        <p14:creationId xmlns:p14="http://schemas.microsoft.com/office/powerpoint/2010/main" xmlns="" val="383660614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2780928"/>
            <a:ext cx="7126680" cy="1056884"/>
          </a:xfrm>
        </p:spPr>
        <p:txBody>
          <a:bodyPr>
            <a:normAutofit fontScale="90000"/>
          </a:bodyPr>
          <a:lstStyle/>
          <a:p>
            <a:r>
              <a:rPr lang="uk-UA" sz="9600" smtClean="0">
                <a:solidFill>
                  <a:srgbClr val="FF3300"/>
                </a:solidFill>
              </a:rPr>
              <a:t>Скоромовки</a:t>
            </a:r>
            <a:r>
              <a:rPr lang="uk-UA" smtClean="0">
                <a:solidFill>
                  <a:srgbClr val="FF3300"/>
                </a:solidFill>
              </a:rPr>
              <a:t> </a:t>
            </a:r>
            <a:endParaRPr lang="uk-UA">
              <a:solidFill>
                <a:srgbClr val="FF3300"/>
              </a:solidFill>
            </a:endParaRPr>
          </a:p>
        </p:txBody>
      </p:sp>
    </p:spTree>
    <p:extLst>
      <p:ext uri="{BB962C8B-B14F-4D97-AF65-F5344CB8AC3E}">
        <p14:creationId xmlns:p14="http://schemas.microsoft.com/office/powerpoint/2010/main" xmlns="" val="430268885"/>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573016"/>
            <a:ext cx="8500185" cy="2088232"/>
          </a:xfrm>
        </p:spPr>
        <p:txBody>
          <a:bodyPr>
            <a:normAutofit fontScale="90000"/>
          </a:bodyPr>
          <a:lstStyle/>
          <a:p>
            <a:r>
              <a:rPr lang="ru-RU" sz="4000" dirty="0">
                <a:solidFill>
                  <a:schemeClr val="tx1"/>
                </a:solidFill>
              </a:rPr>
              <a:t>Съел </a:t>
            </a:r>
            <a:r>
              <a:rPr lang="ru-RU" sz="4000" dirty="0" err="1">
                <a:solidFill>
                  <a:schemeClr val="tx1"/>
                </a:solidFill>
              </a:rPr>
              <a:t>Валерик</a:t>
            </a:r>
            <a:r>
              <a:rPr lang="ru-RU" sz="4000" dirty="0">
                <a:solidFill>
                  <a:schemeClr val="tx1"/>
                </a:solidFill>
              </a:rPr>
              <a:t> вареник, а Валюша ватрушку</a:t>
            </a:r>
            <a:r>
              <a:rPr lang="ru-RU" sz="4000" dirty="0" smtClean="0">
                <a:solidFill>
                  <a:schemeClr val="tx1"/>
                </a:solidFill>
              </a:rPr>
              <a:t>.</a:t>
            </a:r>
            <a:br>
              <a:rPr lang="ru-RU" sz="4000" dirty="0" smtClean="0">
                <a:solidFill>
                  <a:schemeClr val="tx1"/>
                </a:solidFill>
              </a:rPr>
            </a:br>
            <a:r>
              <a:rPr lang="ru-RU" sz="4000" dirty="0" smtClean="0">
                <a:solidFill>
                  <a:schemeClr val="tx1"/>
                </a:solidFill>
              </a:rPr>
              <a:t> </a:t>
            </a:r>
            <a:r>
              <a:rPr lang="ru-RU" sz="4000" dirty="0">
                <a:solidFill>
                  <a:schemeClr val="tx1"/>
                </a:solidFill>
              </a:rPr>
              <a:t/>
            </a:r>
            <a:br>
              <a:rPr lang="ru-RU" sz="4000" dirty="0">
                <a:solidFill>
                  <a:schemeClr val="tx1"/>
                </a:solidFill>
              </a:rPr>
            </a:br>
            <a:r>
              <a:rPr lang="ru-RU" sz="4000" dirty="0">
                <a:solidFill>
                  <a:schemeClr val="tx1"/>
                </a:solidFill>
              </a:rPr>
              <a:t>Съел молодец тридцать три пирога с пирогом, да все с творогом. </a:t>
            </a:r>
            <a:r>
              <a:rPr lang="ru-RU" dirty="0"/>
              <a:t/>
            </a:r>
            <a:br>
              <a:rPr lang="ru-RU" dirty="0"/>
            </a:br>
            <a:endParaRPr lang="uk-UA" dirty="0"/>
          </a:p>
        </p:txBody>
      </p:sp>
    </p:spTree>
    <p:extLst>
      <p:ext uri="{BB962C8B-B14F-4D97-AF65-F5344CB8AC3E}">
        <p14:creationId xmlns:p14="http://schemas.microsoft.com/office/powerpoint/2010/main" xmlns="" val="1514030066"/>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3068960"/>
            <a:ext cx="7126680" cy="1056884"/>
          </a:xfrm>
        </p:spPr>
        <p:txBody>
          <a:bodyPr>
            <a:noAutofit/>
          </a:bodyPr>
          <a:lstStyle/>
          <a:p>
            <a:pPr algn="ctr"/>
            <a:r>
              <a:rPr lang="uk-UA" sz="8800" smtClean="0">
                <a:solidFill>
                  <a:srgbClr val="0000FF"/>
                </a:solidFill>
              </a:rPr>
              <a:t>Прислів’я та приказки</a:t>
            </a:r>
            <a:endParaRPr lang="uk-UA" sz="8800">
              <a:solidFill>
                <a:srgbClr val="0000FF"/>
              </a:solidFill>
            </a:endParaRPr>
          </a:p>
        </p:txBody>
      </p:sp>
    </p:spTree>
    <p:extLst>
      <p:ext uri="{BB962C8B-B14F-4D97-AF65-F5344CB8AC3E}">
        <p14:creationId xmlns:p14="http://schemas.microsoft.com/office/powerpoint/2010/main" xmlns="" val="2029103298"/>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5569" y="1124744"/>
            <a:ext cx="8712967" cy="5082216"/>
          </a:xfrm>
        </p:spPr>
        <p:txBody>
          <a:bodyPr>
            <a:normAutofit fontScale="90000"/>
          </a:bodyPr>
          <a:lstStyle/>
          <a:p>
            <a:r>
              <a:rPr lang="uk-UA" dirty="0" smtClean="0">
                <a:solidFill>
                  <a:schemeClr val="tx1"/>
                </a:solidFill>
              </a:rPr>
              <a:t>Пироги — не вороги. </a:t>
            </a:r>
            <a:br>
              <a:rPr lang="uk-UA" dirty="0" smtClean="0">
                <a:solidFill>
                  <a:schemeClr val="tx1"/>
                </a:solidFill>
              </a:rPr>
            </a:br>
            <a:r>
              <a:rPr lang="uk-UA" dirty="0" smtClean="0">
                <a:solidFill>
                  <a:schemeClr val="tx1"/>
                </a:solidFill>
              </a:rPr>
              <a:t/>
            </a:r>
            <a:br>
              <a:rPr lang="uk-UA" dirty="0" smtClean="0">
                <a:solidFill>
                  <a:schemeClr val="tx1"/>
                </a:solidFill>
              </a:rPr>
            </a:br>
            <a:r>
              <a:rPr lang="uk-UA" dirty="0" smtClean="0">
                <a:solidFill>
                  <a:schemeClr val="tx1"/>
                </a:solidFill>
              </a:rPr>
              <a:t>Не гарна хата </a:t>
            </a:r>
            <a:r>
              <a:rPr lang="uk-UA" dirty="0" err="1" smtClean="0">
                <a:solidFill>
                  <a:schemeClr val="tx1"/>
                </a:solidFill>
              </a:rPr>
              <a:t>вуглами</a:t>
            </a:r>
            <a:r>
              <a:rPr lang="uk-UA" dirty="0" smtClean="0">
                <a:solidFill>
                  <a:schemeClr val="tx1"/>
                </a:solidFill>
              </a:rPr>
              <a:t>, а гарна пирогами. </a:t>
            </a:r>
            <a:br>
              <a:rPr lang="uk-UA" dirty="0" smtClean="0">
                <a:solidFill>
                  <a:schemeClr val="tx1"/>
                </a:solidFill>
              </a:rPr>
            </a:br>
            <a:r>
              <a:rPr lang="uk-UA" dirty="0" smtClean="0">
                <a:solidFill>
                  <a:schemeClr val="tx1"/>
                </a:solidFill>
              </a:rPr>
              <a:t/>
            </a:r>
            <a:br>
              <a:rPr lang="uk-UA" dirty="0" smtClean="0">
                <a:solidFill>
                  <a:schemeClr val="tx1"/>
                </a:solidFill>
              </a:rPr>
            </a:br>
            <a:r>
              <a:rPr lang="uk-UA" dirty="0" smtClean="0">
                <a:solidFill>
                  <a:schemeClr val="tx1"/>
                </a:solidFill>
              </a:rPr>
              <a:t>У нас, по-вашому, пироги з кашею. </a:t>
            </a:r>
            <a:br>
              <a:rPr lang="uk-UA" dirty="0" smtClean="0">
                <a:solidFill>
                  <a:schemeClr val="tx1"/>
                </a:solidFill>
              </a:rPr>
            </a:br>
            <a:r>
              <a:rPr lang="uk-UA" dirty="0" smtClean="0">
                <a:solidFill>
                  <a:schemeClr val="tx1"/>
                </a:solidFill>
              </a:rPr>
              <a:t/>
            </a:r>
            <a:br>
              <a:rPr lang="uk-UA" dirty="0" smtClean="0">
                <a:solidFill>
                  <a:schemeClr val="tx1"/>
                </a:solidFill>
              </a:rPr>
            </a:br>
            <a:r>
              <a:rPr lang="uk-UA" dirty="0" smtClean="0">
                <a:solidFill>
                  <a:schemeClr val="tx1"/>
                </a:solidFill>
              </a:rPr>
              <a:t>Де пиріг із грибами, там і ми з руками. </a:t>
            </a:r>
            <a:endParaRPr lang="uk-UA" dirty="0">
              <a:solidFill>
                <a:schemeClr val="tx1"/>
              </a:solidFill>
            </a:endParaRPr>
          </a:p>
        </p:txBody>
      </p:sp>
    </p:spTree>
    <p:extLst>
      <p:ext uri="{BB962C8B-B14F-4D97-AF65-F5344CB8AC3E}">
        <p14:creationId xmlns:p14="http://schemas.microsoft.com/office/powerpoint/2010/main" xmlns="" val="605396691"/>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294" y="651040"/>
            <a:ext cx="8428177" cy="5514264"/>
          </a:xfrm>
        </p:spPr>
        <p:txBody>
          <a:bodyPr>
            <a:normAutofit/>
          </a:bodyPr>
          <a:lstStyle/>
          <a:p>
            <a:r>
              <a:rPr lang="uk-UA" dirty="0" smtClean="0">
                <a:solidFill>
                  <a:schemeClr val="tx1"/>
                </a:solidFill>
              </a:rPr>
              <a:t>Вареники — Божі </a:t>
            </a:r>
            <a:r>
              <a:rPr lang="uk-UA" dirty="0" err="1" smtClean="0">
                <a:solidFill>
                  <a:schemeClr val="tx1"/>
                </a:solidFill>
              </a:rPr>
              <a:t>хваленики</a:t>
            </a:r>
            <a:r>
              <a:rPr lang="uk-UA" dirty="0" smtClean="0">
                <a:solidFill>
                  <a:schemeClr val="tx1"/>
                </a:solidFill>
              </a:rPr>
              <a:t>: всяке </a:t>
            </a:r>
            <a:r>
              <a:rPr lang="uk-UA" dirty="0" err="1" smtClean="0">
                <a:solidFill>
                  <a:schemeClr val="tx1"/>
                </a:solidFill>
              </a:rPr>
              <a:t>хвале</a:t>
            </a:r>
            <a:r>
              <a:rPr lang="uk-UA" dirty="0" smtClean="0">
                <a:solidFill>
                  <a:schemeClr val="tx1"/>
                </a:solidFill>
              </a:rPr>
              <a:t>, та не всяке </a:t>
            </a:r>
            <a:r>
              <a:rPr lang="uk-UA" dirty="0" err="1" smtClean="0">
                <a:solidFill>
                  <a:schemeClr val="tx1"/>
                </a:solidFill>
              </a:rPr>
              <a:t>варе</a:t>
            </a:r>
            <a:r>
              <a:rPr lang="uk-UA" dirty="0" smtClean="0">
                <a:solidFill>
                  <a:schemeClr val="tx1"/>
                </a:solidFill>
              </a:rPr>
              <a:t>. </a:t>
            </a:r>
            <a:br>
              <a:rPr lang="uk-UA" dirty="0" smtClean="0">
                <a:solidFill>
                  <a:schemeClr val="tx1"/>
                </a:solidFill>
              </a:rPr>
            </a:br>
            <a:r>
              <a:rPr lang="uk-UA" dirty="0" smtClean="0">
                <a:solidFill>
                  <a:schemeClr val="tx1"/>
                </a:solidFill>
              </a:rPr>
              <a:t/>
            </a:r>
            <a:br>
              <a:rPr lang="uk-UA" dirty="0" smtClean="0">
                <a:solidFill>
                  <a:schemeClr val="tx1"/>
                </a:solidFill>
              </a:rPr>
            </a:br>
            <a:r>
              <a:rPr lang="uk-UA" dirty="0" err="1" smtClean="0">
                <a:solidFill>
                  <a:schemeClr val="tx1"/>
                </a:solidFill>
              </a:rPr>
              <a:t>Благодареники</a:t>
            </a:r>
            <a:r>
              <a:rPr lang="uk-UA" dirty="0" smtClean="0">
                <a:solidFill>
                  <a:schemeClr val="tx1"/>
                </a:solidFill>
              </a:rPr>
              <a:t> за вареники: каші не їв, борщу не бачив.</a:t>
            </a:r>
            <a:br>
              <a:rPr lang="uk-UA" dirty="0" smtClean="0">
                <a:solidFill>
                  <a:schemeClr val="tx1"/>
                </a:solidFill>
              </a:rPr>
            </a:br>
            <a:r>
              <a:rPr lang="uk-UA" dirty="0" smtClean="0">
                <a:solidFill>
                  <a:schemeClr val="tx1"/>
                </a:solidFill>
              </a:rPr>
              <a:t/>
            </a:r>
            <a:br>
              <a:rPr lang="uk-UA" dirty="0" smtClean="0">
                <a:solidFill>
                  <a:schemeClr val="tx1"/>
                </a:solidFill>
              </a:rPr>
            </a:br>
            <a:r>
              <a:rPr lang="uk-UA" dirty="0" smtClean="0">
                <a:solidFill>
                  <a:schemeClr val="tx1"/>
                </a:solidFill>
              </a:rPr>
              <a:t> </a:t>
            </a:r>
            <a:endParaRPr lang="uk-UA" dirty="0">
              <a:solidFill>
                <a:schemeClr val="tx1"/>
              </a:solidFill>
            </a:endParaRPr>
          </a:p>
        </p:txBody>
      </p:sp>
    </p:spTree>
    <p:extLst>
      <p:ext uri="{BB962C8B-B14F-4D97-AF65-F5344CB8AC3E}">
        <p14:creationId xmlns:p14="http://schemas.microsoft.com/office/powerpoint/2010/main" xmlns="" val="3635660175"/>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467544" y="1484784"/>
            <a:ext cx="8231370" cy="5128404"/>
          </a:xfrm>
        </p:spPr>
        <p:txBody>
          <a:bodyPr/>
          <a:lstStyle/>
          <a:p>
            <a:pPr marL="0" indent="0">
              <a:buNone/>
            </a:pPr>
            <a:r>
              <a:rPr lang="uk-UA" dirty="0" smtClean="0"/>
              <a:t>Вареники — одна з найпоширеніших страв з вареного тіста з начинкою. Остання могла бути пісною чи скоромною — залежно від християнського календаря. Як начинку використовували сир, смажену капусту, варену товчену картоплю, мак, калину, вишні та інші ягоди, яблука, варені й товчені сухофрукти (сушену), варену квасолю, горохове пюре, пшоняну чи гречану кашу й навіть борошно. Борошняна начинка була типовою для Полтавщини та Південної Чернігівщини. Для цього підсмажували сало, доки воно не перетворювалось на суху жовту шкварку, і у киплячий смалець, розмішуючи, додавали борошно.</a:t>
            </a:r>
            <a:endParaRPr lang="uk-UA" b="1" dirty="0"/>
          </a:p>
        </p:txBody>
      </p:sp>
    </p:spTree>
    <p:extLst>
      <p:ext uri="{BB962C8B-B14F-4D97-AF65-F5344CB8AC3E}">
        <p14:creationId xmlns:p14="http://schemas.microsoft.com/office/powerpoint/2010/main" xmlns="" val="145795822"/>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xmlns="" val="0"/>
              </a:ext>
            </a:extLst>
          </a:blip>
          <a:srcRect l="8716" t="29658" r="6460" b="28379"/>
          <a:stretch/>
        </p:blipFill>
        <p:spPr>
          <a:xfrm>
            <a:off x="0" y="0"/>
            <a:ext cx="9144000" cy="6858000"/>
          </a:xfrm>
          <a:prstGeom prst="rect">
            <a:avLst/>
          </a:prstGeom>
        </p:spPr>
      </p:pic>
      <p:sp>
        <p:nvSpPr>
          <p:cNvPr id="2" name="Заголовок 1"/>
          <p:cNvSpPr>
            <a:spLocks noGrp="1"/>
          </p:cNvSpPr>
          <p:nvPr>
            <p:ph type="title"/>
          </p:nvPr>
        </p:nvSpPr>
        <p:spPr>
          <a:xfrm>
            <a:off x="1115616" y="1412776"/>
            <a:ext cx="7126680" cy="288032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uk-UA" sz="8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Дякую за увагу!</a:t>
            </a:r>
            <a:endParaRPr lang="uk-UA" sz="8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xmlns="" val="1377288742"/>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67544" y="1196752"/>
            <a:ext cx="8231370" cy="5488444"/>
          </a:xfrm>
        </p:spPr>
        <p:txBody>
          <a:bodyPr/>
          <a:lstStyle/>
          <a:p>
            <a:pPr marL="0" indent="0">
              <a:buNone/>
            </a:pPr>
            <a:r>
              <a:rPr lang="uk-UA" dirty="0" smtClean="0"/>
              <a:t>До вареників із сиром, фруктами чи ягодами додавали сметану або ряжанку. Запивали їх холодним свіжим або кислим молоком. У повсякденному меню українського селянина вареники зустрічалися нечасто, вони були окрасою недільного й святкового столу. Вареники входили також до складу урочистих трапез (весілля, хрестини, поминки, гостини, храмові свята), їх варили на толоку й обжинки. Вареники були обов'язковою стравою, котру несли молодій дівчата-дружки на другий день весілля, а жінки — породіллі. При цьому примовляли: Щоб повна була завжди, як вареник. У цих випадках вареники символізували продовження роду.</a:t>
            </a:r>
            <a:endParaRPr lang="uk-UA" dirty="0"/>
          </a:p>
        </p:txBody>
      </p:sp>
    </p:spTree>
    <p:extLst>
      <p:ext uri="{BB962C8B-B14F-4D97-AF65-F5344CB8AC3E}">
        <p14:creationId xmlns:p14="http://schemas.microsoft.com/office/powerpoint/2010/main" xmlns="" val="117098829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83493">
            <a:off x="254666" y="563166"/>
            <a:ext cx="8797026" cy="5832811"/>
          </a:xfrm>
          <a:prstGeom prst="rect">
            <a:avLst/>
          </a:prstGeom>
          <a:effectLst>
            <a:softEdge rad="127000"/>
          </a:effectLst>
        </p:spPr>
      </p:pic>
      <p:sp>
        <p:nvSpPr>
          <p:cNvPr id="2" name="Заголовок 1"/>
          <p:cNvSpPr>
            <a:spLocks noGrp="1"/>
          </p:cNvSpPr>
          <p:nvPr>
            <p:ph type="title"/>
          </p:nvPr>
        </p:nvSpPr>
        <p:spPr>
          <a:xfrm>
            <a:off x="395536" y="2060848"/>
            <a:ext cx="8572193" cy="4797152"/>
          </a:xfrm>
        </p:spPr>
        <p:txBody>
          <a:bodyPr>
            <a:noAutofit/>
          </a:bodyPr>
          <a:lstStyle/>
          <a:p>
            <a:pPr algn="ctr"/>
            <a:r>
              <a:rPr lang="uk-UA" sz="4000" b="1" dirty="0">
                <a:solidFill>
                  <a:schemeClr val="bg2">
                    <a:lumMod val="25000"/>
                  </a:schemeClr>
                </a:solidFill>
              </a:rPr>
              <a:t>Українці вважали, що вареники мають магічне значення. Їх обов'язково готували у день, коли в господарстві селянина телилася корова або ягнилася вівця. Це повинно було забезпечити тварині міцне здоров'я та плодючість. Дівчата ворожать на варениках на </a:t>
            </a:r>
            <a:r>
              <a:rPr lang="uk-UA" sz="4000" b="1" dirty="0" smtClean="0">
                <a:solidFill>
                  <a:schemeClr val="bg2">
                    <a:lumMod val="25000"/>
                  </a:schemeClr>
                </a:solidFill>
              </a:rPr>
              <a:t>Андрія</a:t>
            </a:r>
            <a:r>
              <a:rPr lang="uk-UA" sz="4000" dirty="0" smtClean="0"/>
              <a:t>.</a:t>
            </a:r>
            <a:r>
              <a:rPr lang="uk-UA" sz="3600" dirty="0"/>
              <a:t/>
            </a:r>
            <a:br>
              <a:rPr lang="uk-UA" sz="3600" dirty="0"/>
            </a:br>
            <a:r>
              <a:rPr lang="ru-RU" sz="3600" dirty="0"/>
              <a:t/>
            </a:r>
            <a:br>
              <a:rPr lang="ru-RU" sz="3600" dirty="0"/>
            </a:br>
            <a:endParaRPr lang="uk-UA" sz="3600" dirty="0"/>
          </a:p>
        </p:txBody>
      </p:sp>
    </p:spTree>
    <p:extLst>
      <p:ext uri="{BB962C8B-B14F-4D97-AF65-F5344CB8AC3E}">
        <p14:creationId xmlns:p14="http://schemas.microsoft.com/office/powerpoint/2010/main" xmlns="" val="34577793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3536"/>
            <a:ext cx="9144000" cy="6824464"/>
          </a:xfrm>
          <a:prstGeom prst="rect">
            <a:avLst/>
          </a:prstGeom>
        </p:spPr>
      </p:pic>
      <p:sp>
        <p:nvSpPr>
          <p:cNvPr id="2" name="Заголовок 1"/>
          <p:cNvSpPr>
            <a:spLocks noGrp="1"/>
          </p:cNvSpPr>
          <p:nvPr>
            <p:ph type="title"/>
          </p:nvPr>
        </p:nvSpPr>
        <p:spPr>
          <a:xfrm>
            <a:off x="323528" y="5373216"/>
            <a:ext cx="8500185" cy="1056884"/>
          </a:xfrm>
        </p:spPr>
        <p:txBody>
          <a:bodyPr>
            <a:noAutofit/>
          </a:bodyPr>
          <a:lstStyle/>
          <a:p>
            <a:pPr algn="ctr"/>
            <a:r>
              <a:rPr lang="uk-UA" sz="2600" b="1" dirty="0">
                <a:solidFill>
                  <a:schemeClr val="tx1">
                    <a:lumMod val="95000"/>
                    <a:lumOff val="5000"/>
                  </a:schemeClr>
                </a:solidFill>
              </a:rPr>
              <a:t>Вареники традиційно ототожнюють з Місяцем, бо вони схожі на нього за формою і використовувалися нашими пращурами як жертовна їжа, присвячена богині води. Вареники з сиром приносили в жертву біля криниць із джерельною водою.</a:t>
            </a:r>
            <a:r>
              <a:rPr lang="ru-RU" sz="2600" dirty="0">
                <a:solidFill>
                  <a:schemeClr val="tx1">
                    <a:lumMod val="95000"/>
                    <a:lumOff val="5000"/>
                  </a:schemeClr>
                </a:solidFill>
              </a:rPr>
              <a:t/>
            </a:r>
            <a:br>
              <a:rPr lang="ru-RU" sz="2600" dirty="0">
                <a:solidFill>
                  <a:schemeClr val="tx1">
                    <a:lumMod val="95000"/>
                    <a:lumOff val="5000"/>
                  </a:schemeClr>
                </a:solidFill>
              </a:rPr>
            </a:br>
            <a:r>
              <a:rPr lang="uk-UA" sz="2600" b="1" dirty="0">
                <a:solidFill>
                  <a:schemeClr val="tx1">
                    <a:lumMod val="95000"/>
                    <a:lumOff val="5000"/>
                  </a:schemeClr>
                </a:solidFill>
              </a:rPr>
              <a:t>Аби Місяць сприяв добробуту людини, йому приносили жертву у вигляді вареників, або, як їх ще називають, варених пирогів, котрі за формою нагадують Місяць. Начинка вареників символізувала продовження роду. Вареники з пшоняною кашею сприймалися як символ майбутнього життя. Вареники з маком уособлювали множинність зоряного світу. Великою життєтворчою силою наділялися посічені в начинці яйця. </a:t>
            </a:r>
            <a:r>
              <a:rPr lang="ru-RU" sz="2600" dirty="0"/>
              <a:t/>
            </a:r>
            <a:br>
              <a:rPr lang="ru-RU" sz="2600" dirty="0"/>
            </a:br>
            <a:endParaRPr lang="uk-UA" sz="2600" dirty="0"/>
          </a:p>
        </p:txBody>
      </p:sp>
    </p:spTree>
    <p:extLst>
      <p:ext uri="{BB962C8B-B14F-4D97-AF65-F5344CB8AC3E}">
        <p14:creationId xmlns:p14="http://schemas.microsoft.com/office/powerpoint/2010/main" xmlns="" val="398963042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0476601">
            <a:off x="-155638" y="-235013"/>
            <a:ext cx="9273116" cy="6945886"/>
          </a:xfrm>
          <a:prstGeom prst="rect">
            <a:avLst/>
          </a:prstGeom>
          <a:effectLst>
            <a:softEdge rad="127000"/>
          </a:effectLst>
        </p:spPr>
      </p:pic>
      <p:sp>
        <p:nvSpPr>
          <p:cNvPr id="2" name="Заголовок 1"/>
          <p:cNvSpPr>
            <a:spLocks noGrp="1"/>
          </p:cNvSpPr>
          <p:nvPr>
            <p:ph type="title"/>
          </p:nvPr>
        </p:nvSpPr>
        <p:spPr>
          <a:xfrm>
            <a:off x="395536" y="5445224"/>
            <a:ext cx="8748464" cy="1056884"/>
          </a:xfrm>
        </p:spPr>
        <p:txBody>
          <a:bodyPr>
            <a:noAutofit/>
          </a:bodyPr>
          <a:lstStyle/>
          <a:p>
            <a:pPr algn="ctr"/>
            <a:r>
              <a:rPr lang="uk-UA" sz="3600" b="1" dirty="0">
                <a:solidFill>
                  <a:schemeClr val="bg2">
                    <a:lumMod val="10000"/>
                  </a:schemeClr>
                </a:solidFill>
              </a:rPr>
              <a:t>Символом молодого Місяця та продовження роду є вареник на різдвяному столі.</a:t>
            </a:r>
            <a:r>
              <a:rPr lang="ru-RU" sz="3600" dirty="0">
                <a:solidFill>
                  <a:schemeClr val="bg2">
                    <a:lumMod val="10000"/>
                  </a:schemeClr>
                </a:solidFill>
              </a:rPr>
              <a:t/>
            </a:r>
            <a:br>
              <a:rPr lang="ru-RU" sz="3600" dirty="0">
                <a:solidFill>
                  <a:schemeClr val="bg2">
                    <a:lumMod val="10000"/>
                  </a:schemeClr>
                </a:solidFill>
              </a:rPr>
            </a:br>
            <a:r>
              <a:rPr lang="uk-UA" sz="3600" b="1" dirty="0">
                <a:solidFill>
                  <a:schemeClr val="bg2">
                    <a:lumMod val="10000"/>
                  </a:schemeClr>
                </a:solidFill>
              </a:rPr>
              <a:t>Під час жнив прадавні українці їли вареники як ритуальну страву. Вареник не випадково за формою нагадує місяць у пору його четвертої чверті — коли вирішувалася доля врожаю. Така їжа мала надати женцям «місячної» наснаги. </a:t>
            </a:r>
            <a:r>
              <a:rPr lang="ru-RU" sz="3600" dirty="0">
                <a:solidFill>
                  <a:schemeClr val="bg2">
                    <a:lumMod val="10000"/>
                  </a:schemeClr>
                </a:solidFill>
              </a:rPr>
              <a:t/>
            </a:r>
            <a:br>
              <a:rPr lang="ru-RU" sz="3600" dirty="0">
                <a:solidFill>
                  <a:schemeClr val="bg2">
                    <a:lumMod val="10000"/>
                  </a:schemeClr>
                </a:solidFill>
              </a:rPr>
            </a:br>
            <a:endParaRPr lang="uk-UA" sz="3600" dirty="0">
              <a:solidFill>
                <a:schemeClr val="bg2">
                  <a:lumMod val="10000"/>
                </a:schemeClr>
              </a:solidFill>
            </a:endParaRPr>
          </a:p>
        </p:txBody>
      </p:sp>
    </p:spTree>
    <p:extLst>
      <p:ext uri="{BB962C8B-B14F-4D97-AF65-F5344CB8AC3E}">
        <p14:creationId xmlns:p14="http://schemas.microsoft.com/office/powerpoint/2010/main" xmlns="" val="217807254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Тема18">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b">
        <a:normAutofit/>
      </a:bodyPr>
      <a:lstStyle>
        <a:defPPr marL="0" marR="0" indent="0" algn="ctr" defTabSz="914400" rtl="0" eaLnBrk="1" fontAlgn="auto" latinLnBrk="0" hangingPunct="1">
          <a:lnSpc>
            <a:spcPct val="100000"/>
          </a:lnSpc>
          <a:spcBef>
            <a:spcPct val="0"/>
          </a:spcBef>
          <a:spcAft>
            <a:spcPts val="0"/>
          </a:spcAft>
          <a:buClrTx/>
          <a:buSzTx/>
          <a:buFontTx/>
          <a:buNone/>
          <a:tabLst/>
          <a:defRPr kumimoji="0" sz="1800" b="0" i="0" u="none" strike="noStrike" kern="1200" cap="none" spc="0" normalizeH="0" baseline="0" noProof="0" dirty="0" smtClean="0">
            <a:ln>
              <a:noFill/>
            </a:ln>
            <a:solidFill>
              <a:schemeClr val="tx1"/>
            </a:solidFill>
            <a:effectLst/>
            <a:uLnTx/>
            <a:uFillTx/>
            <a:latin typeface="Segoe Script" pitchFamily="34" charset="0"/>
            <a:ea typeface="+mj-ea"/>
            <a:cs typeface="+mj-cs"/>
          </a:defRPr>
        </a:defPPr>
      </a:lstStyle>
    </a:txDef>
  </a:objectDefaults>
  <a:extraClrSchemeLst/>
</a:theme>
</file>

<file path=ppt/theme/theme2.xml><?xml version="1.0" encoding="utf-8"?>
<a:theme xmlns:a="http://schemas.openxmlformats.org/drawingml/2006/main" name="рамка3">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Пастель">
  <a:themeElements>
    <a:clrScheme name="Пастель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Пастель">
      <a:majorFont>
        <a:latin typeface="Comic Sans MS"/>
        <a:ea typeface=""/>
        <a:cs typeface="Arial"/>
      </a:majorFont>
      <a:minorFont>
        <a:latin typeface="Comic Sans MS"/>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астель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Пастель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Пастель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Пастель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Пастель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Пастель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Пастель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Пастель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роз волны">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Тема18</Template>
  <TotalTime>300</TotalTime>
  <Words>1798</Words>
  <Application>Microsoft Office PowerPoint</Application>
  <PresentationFormat>Экран (4:3)</PresentationFormat>
  <Paragraphs>80</Paragraphs>
  <Slides>50</Slides>
  <Notes>1</Notes>
  <HiddenSlides>0</HiddenSlides>
  <MMClips>0</MMClips>
  <ScaleCrop>false</ScaleCrop>
  <HeadingPairs>
    <vt:vector size="4" baseType="variant">
      <vt:variant>
        <vt:lpstr>Тема</vt:lpstr>
      </vt:variant>
      <vt:variant>
        <vt:i4>4</vt:i4>
      </vt:variant>
      <vt:variant>
        <vt:lpstr>Заголовки слайдов</vt:lpstr>
      </vt:variant>
      <vt:variant>
        <vt:i4>50</vt:i4>
      </vt:variant>
    </vt:vector>
  </HeadingPairs>
  <TitlesOfParts>
    <vt:vector size="54" baseType="lpstr">
      <vt:lpstr>Тема18</vt:lpstr>
      <vt:lpstr>рамка3</vt:lpstr>
      <vt:lpstr>Пастель</vt:lpstr>
      <vt:lpstr>роз волны</vt:lpstr>
      <vt:lpstr>Проект з трудового навчання  на тему:  «Вареники - Божі хваленики»</vt:lpstr>
      <vt:lpstr>Зміст проекту</vt:lpstr>
      <vt:lpstr>Все про вареники </vt:lpstr>
      <vt:lpstr>Звичаї та обряди пов’язані з варениками </vt:lpstr>
      <vt:lpstr>Слайд 5</vt:lpstr>
      <vt:lpstr>Слайд 6</vt:lpstr>
      <vt:lpstr>Українці вважали, що вареники мають магічне значення. Їх обов'язково готували у день, коли в господарстві селянина телилася корова або ягнилася вівця. Це повинно було забезпечити тварині міцне здоров'я та плодючість. Дівчата ворожать на варениках на Андрія.  </vt:lpstr>
      <vt:lpstr>Вареники традиційно ототожнюють з Місяцем, бо вони схожі на нього за формою і використовувалися нашими пращурами як жертовна їжа, присвячена богині води. Вареники з сиром приносили в жертву біля криниць із джерельною водою. Аби Місяць сприяв добробуту людини, йому приносили жертву у вигляді вареників, або, як їх ще називають, варених пирогів, котрі за формою нагадують Місяць. Начинка вареників символізувала продовження роду. Вареники з пшоняною кашею сприймалися як символ майбутнього життя. Вареники з маком уособлювали множинність зоряного світу. Великою життєтворчою силою наділялися посічені в начинці яйця.  </vt:lpstr>
      <vt:lpstr>Символом молодого Місяця та продовження роду є вареник на різдвяному столі. Під час жнив прадавні українці їли вареники як ритуальну страву. Вареник не випадково за формою нагадує місяць у пору його четвертої чверті — коли вирішувалася доля врожаю. Така їжа мала надати женцям «місячної» наснаги.  </vt:lpstr>
      <vt:lpstr>Начинки для вареників мали особливі прикмети. Так, начинки з бобових, повинні були сприяти родючості землі. </vt:lpstr>
      <vt:lpstr>Вареники з сиром займали важливе місце в українських обрядах. Вважалося, що ними можна задобрити духів: добрих – щоб допомагали, злих – щоб не шкодили. Готували вареники з сиром на весілля, на хрестини, пригощали на толоці, обжинках і обов’язково – на масляну. До вареників з сиром додавали сметану чи ряжанку, запивали холодним свіжим або кислим молоком. Ми будемо ліпити вареники з сиром.</vt:lpstr>
      <vt:lpstr>Тісто для вареників робили з пшеничного, житнього, гречаного борошна або з їх суміші. Прісне тісто замішували на сироватці з яйцем, давали йому вистоятись і розкачували варениці, які потім начиняли. Варениць готували більше, ніж начинки, їх варили разом з варениками. У деяких західноукраїнських районах вареники називали “пироги” або “варені пироги”. Начинка могла бути пісною або скоромною, залежно від релігійного календаря.</vt:lpstr>
      <vt:lpstr>Приготування тіста до вареників</vt:lpstr>
      <vt:lpstr>Слайд 14</vt:lpstr>
      <vt:lpstr>Слайд 15</vt:lpstr>
      <vt:lpstr>Тісто </vt:lpstr>
      <vt:lpstr>Кулінарні рецепти вареників </vt:lpstr>
      <vt:lpstr>Вареники з сиром </vt:lpstr>
      <vt:lpstr>Вареники з м’ясом</vt:lpstr>
      <vt:lpstr>Вареники з печінкою і салом</vt:lpstr>
      <vt:lpstr>Вареники з лівером</vt:lpstr>
      <vt:lpstr>Вареники з картоплею </vt:lpstr>
      <vt:lpstr>    Вареники з картоплею і грибами </vt:lpstr>
      <vt:lpstr>Вареники з капустою </vt:lpstr>
      <vt:lpstr>Вареники з капустою і грибами</vt:lpstr>
      <vt:lpstr>Вареники з квасолею і грибами</vt:lpstr>
      <vt:lpstr>Вареники з грибами </vt:lpstr>
      <vt:lpstr>Вареники з рибою </vt:lpstr>
      <vt:lpstr>Вареники з полуницями</vt:lpstr>
      <vt:lpstr>Вареники з вишнями / черешнями</vt:lpstr>
      <vt:lpstr>Вареники з яблуками </vt:lpstr>
      <vt:lpstr>Вареники з маком </vt:lpstr>
      <vt:lpstr>Пам’ятник вареникам</vt:lpstr>
      <vt:lpstr>Вірші </vt:lpstr>
      <vt:lpstr>Вже місяць спадає, А краю все немає… Ой, нумо, поспішімо, Жнива вчасно завершімо! Недалечко до межі, Варенички у діжі! Не барімося на лані — Варенички у сметані!</vt:lpstr>
      <vt:lpstr>Пісня "А мій милий вареників хоче"  А мій милий вареників хоче,  А мій милий вареників хоче.  Навари, милая, навари, милая,  Навари, уха-ха, моя чорнобривая.  Та й дров же нема, милий мій миленький,  Та й дров же нема, голуб мій сизенький.  Нарубай, милая, нарубай, милая,  Нарубай, уха-ха, моя чорнобривая.  Та й сили ж нема, милий мій миленький,  Та й сили ж нема, голуб мій сизенький.  Помирай, милая, помирай, милая.  Помирай, уха-ха, моя чорнобривая.  Так ходімо ж додому, милий мій :миленький,  Вареничків наварю, голуб мій сизенький.  Не балуй, милая, не балуй, милая,  Не балуй, уха-ха, моя чорнобривая.</vt:lpstr>
      <vt:lpstr>Є вареники у хаті –  В Україні все гаразд:  Всі - щасливі і багаті,  Щедре сонце світить в нас!  Слава хаті українській,  Слава нашій всій землі,  І вареникам у мисці,  Що на нашому столі!</vt:lpstr>
      <vt:lpstr>Сидить москаль на прилавку, Прищурює очі… Так і знати: москалина Вареників хоче. Хоче бідний вареників, То й ніщо питати! Та тільки їх по-нашому Не вміє назвати. «Хазяюшка, галубушка! — Став він говорити. — Свари-ка мне вот энтаво!..» «Та чого зварити?..» «Да энтаво… как, бишь, ево У вас называют?.. Вот, что, знаешь… берут тесто, Сыром накладают…» «Та бог його святий знає, Що вам, служба, гоже!.. Тісто сиром накладають… То галушки, може?..» «Не галушки, не галушки, Я галушки знаю… Свари-ка мне, галубушка… Все, бишь, забываю…                                          Уж с глаз долой, так с памяти!.. Вот энтакой бес-то!.. Да знаешь ли, энтак сыр-то, А на сыре тесто!..» «Та бог його святий знає І добрії люди!.. Сир у тісті?.. Хіба, може, Чи не пиріг буде?» «Да не пирог, голубушка… Экая досада!.. Да знаешь ли, туда масла Да сметаны надо!..» А вона-то добре знає, Чого москаль хоче… Та чекає барабана, Заким затуркоче. Як почула барабана… Слава тобі, боже! Та й говорить москалеві: «Вареників, може?..» Аж підскочив москалина… Та ніколи ждати. «Вареники-вареники!» Та й пішов із хати.</vt:lpstr>
      <vt:lpstr>СЛАВА УКРАЇНСЬКИМ ВАРЕНИКАМ! ...Що у світі найсмачніше? Може, краби чи ікра? Може, ще щось, найдивніше? Є багато різних страв. Креми, соуси, салати, Ще - рулети та супи... В українську теплу хату Завітай, будь ласка, ти. Тільки в хаті українській Покуштуєш диво з див: Ось півмісяці у мисці,  А над ними в'ється дим, Бо гарячі - масло тане... Чи ж ви знаєте, що це? Це - вареники в сметані,  Найсмачніші над усе! Українці! Пригадаймо, З чим вареники в нас є? Знає кожна господиня, Що до столу подає. З сиром ось жовтіють в мисці, І з картоплею киплять... Полюбляють українці  За столом поласувать. Ще з капустою наварим, Та з грибами - пахнуть як! Поласуємо ми з вами,  Поласуємо - ще й як! Ще ж і з вишнями не їли, З полуницями беріть! Ми вареників зварили - Оце диво на весь світ! З м'ясом, з рибою, з горохом, Ось ще з маком та пшоном. Ще посидьте з нами трохи, В нашій хаті за столом. Є вареники у хаті -  В Україні все гаразд: Всі - щасливі і багаті, Щедре сонце світить в нас! Слава хаті українській, Слава нашій всій землі, І вареникам у мисці, Що на нашому столі!</vt:lpstr>
      <vt:lpstr>Загадки </vt:lpstr>
      <vt:lpstr>Місили, місили, Ліпили, ліпили, А тоді — хіп! — Та в окріп! А вже на останку — В масло та сметанку. Хто зуміє відгадати, Того будем частувати. </vt:lpstr>
      <vt:lpstr>Довго з тіста їх ліпили, у окропі поварили. Потім дружно ласували, ще й сметанки додавали.  </vt:lpstr>
      <vt:lpstr>Є із сиром, із грибами, Із чорницею, вишнями. Можна цукром посмачити, Чи сметаною полити.</vt:lpstr>
      <vt:lpstr>Тільки в хаті українській Покуштуєш диво з див:  Ось півмісяці у мисці,  А над ними в'ється дим,  Бо гарячі - масло тане...  Чи ж ви знаєте, що це?  </vt:lpstr>
      <vt:lpstr>Скоромовки </vt:lpstr>
      <vt:lpstr>Съел Валерик вареник, а Валюша ватрушку.   Съел молодец тридцать три пирога с пирогом, да все с творогом.  </vt:lpstr>
      <vt:lpstr>Прислів’я та приказки</vt:lpstr>
      <vt:lpstr>Пироги — не вороги.   Не гарна хата вуглами, а гарна пирогами.   У нас, по-вашому, пироги з кашею.   Де пиріг із грибами, там і ми з руками. </vt:lpstr>
      <vt:lpstr>Вареники — Божі хваленики: всяке хвале, та не всяке варе.   Благодареники за вареники: каші не їв, борщу не бачив.   </vt:lpstr>
      <vt:lpstr>Дякую за увагу!</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з трудового навчання на тему: «Вареники»</dc:title>
  <dc:creator>Admin</dc:creator>
  <cp:lastModifiedBy>Admin</cp:lastModifiedBy>
  <cp:revision>76</cp:revision>
  <dcterms:created xsi:type="dcterms:W3CDTF">2014-04-09T16:21:42Z</dcterms:created>
  <dcterms:modified xsi:type="dcterms:W3CDTF">2016-03-22T19:00:05Z</dcterms:modified>
</cp:coreProperties>
</file>